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6"/>
  </p:notesMasterIdLst>
  <p:sldIdLst>
    <p:sldId id="257" r:id="rId2"/>
    <p:sldId id="259" r:id="rId3"/>
    <p:sldId id="258" r:id="rId4"/>
    <p:sldId id="260" r:id="rId5"/>
  </p:sldIdLst>
  <p:sldSz cx="7559675" cy="10691813"/>
  <p:notesSz cx="10234613" cy="7104063"/>
  <p:embeddedFontLst>
    <p:embeddedFont>
      <p:font typeface="07やさしさゴシック" panose="02000600000000000000" pitchFamily="2" charset="-128"/>
      <p:regular r:id="rId7"/>
    </p:embeddedFont>
    <p:embeddedFont>
      <p:font typeface="コーポレート・ロゴ ver3 Bold" panose="02000600000000000000" pitchFamily="50" charset="-128"/>
      <p:bold r:id="rId8"/>
    </p:embeddedFont>
    <p:embeddedFont>
      <p:font typeface="コーポレート・ロゴ ver3 Medium" panose="02000600000000000000" pitchFamily="50" charset="-128"/>
      <p:regular r:id="rId9"/>
    </p:embeddedFont>
    <p:embeddedFont>
      <p:font typeface="源真ゴシックP Bold" panose="020B0602020203020207" pitchFamily="50" charset="-128"/>
      <p:bold r:id="rId10"/>
    </p:embeddedFont>
    <p:embeddedFont>
      <p:font typeface="游ゴシック" panose="020B0400000000000000" pitchFamily="50" charset="-128"/>
      <p:regular r:id="rId11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伊藤彩華" initials="あ" lastIdx="1" clrIdx="0">
    <p:extLst>
      <p:ext uri="{19B8F6BF-5375-455C-9EA6-DF929625EA0E}">
        <p15:presenceInfo xmlns:p15="http://schemas.microsoft.com/office/powerpoint/2012/main" userId="6fcc9181ccc2fe6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219"/>
    <a:srgbClr val="4FB5E3"/>
    <a:srgbClr val="7EC9EA"/>
    <a:srgbClr val="24A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3282" y="324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787" cy="355521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796652" y="0"/>
            <a:ext cx="4436375" cy="355521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A18A4C08-2361-41C1-95FC-D8B9571DB8AA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70375" y="889000"/>
            <a:ext cx="16938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23780" y="3418712"/>
            <a:ext cx="8187055" cy="2798138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748542"/>
            <a:ext cx="4434787" cy="355521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796652" y="6748542"/>
            <a:ext cx="4436375" cy="355521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2374B5EB-F3BF-43FB-9027-1F78E2F33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166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08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307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7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45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77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7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4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38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682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06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53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0BAF3-32CD-4638-A8E9-8C9F83A8E860}" type="datetimeFigureOut">
              <a:rPr kumimoji="1" lang="ja-JP" altLang="en-US" smtClean="0"/>
              <a:t>2025/11/5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BDD19-0FEE-44ED-A55A-182A4724A8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8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D9452-6254-66CB-0E25-D309E0087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A3CDEA1-2E9B-4A1F-A00C-BDDE99E05B4E}"/>
              </a:ext>
            </a:extLst>
          </p:cNvPr>
          <p:cNvSpPr/>
          <p:nvPr/>
        </p:nvSpPr>
        <p:spPr bwMode="ltGray">
          <a:xfrm>
            <a:off x="-229399" y="385830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5531174-DAE9-CB30-BBCA-A942371D7E8B}"/>
              </a:ext>
            </a:extLst>
          </p:cNvPr>
          <p:cNvSpPr/>
          <p:nvPr/>
        </p:nvSpPr>
        <p:spPr bwMode="ltGray">
          <a:xfrm>
            <a:off x="-229399" y="3852201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4DCF63D-7420-B1FE-9558-47DA77B7A8CA}"/>
              </a:ext>
            </a:extLst>
          </p:cNvPr>
          <p:cNvSpPr/>
          <p:nvPr/>
        </p:nvSpPr>
        <p:spPr bwMode="ltGray">
          <a:xfrm>
            <a:off x="-229399" y="7316982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99E2D78-B8FC-3A1B-1DAE-DF2E4CC6C8E0}"/>
              </a:ext>
            </a:extLst>
          </p:cNvPr>
          <p:cNvSpPr/>
          <p:nvPr/>
        </p:nvSpPr>
        <p:spPr>
          <a:xfrm>
            <a:off x="-131790" y="10029784"/>
            <a:ext cx="6890155" cy="369879"/>
          </a:xfrm>
          <a:prstGeom prst="rect">
            <a:avLst/>
          </a:pr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EE262FFC-E949-B700-F943-8B170E096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21287383">
            <a:off x="1679787" y="7566455"/>
            <a:ext cx="1907950" cy="2877765"/>
          </a:xfrm>
          <a:prstGeom prst="rect">
            <a:avLst/>
          </a:prstGeom>
        </p:spPr>
      </p:pic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5EFE1BD4-93ED-FD0B-257E-A49990EFEF31}"/>
              </a:ext>
            </a:extLst>
          </p:cNvPr>
          <p:cNvSpPr/>
          <p:nvPr/>
        </p:nvSpPr>
        <p:spPr>
          <a:xfrm>
            <a:off x="-106826" y="6561726"/>
            <a:ext cx="6890155" cy="369879"/>
          </a:xfrm>
          <a:prstGeom prst="rect">
            <a:avLst/>
          </a:pr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0BBCF595-6449-D12D-58EE-CD24B01F0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332537">
            <a:off x="1501885" y="3852731"/>
            <a:ext cx="1907950" cy="2877765"/>
          </a:xfrm>
          <a:prstGeom prst="rect">
            <a:avLst/>
          </a:prstGeom>
        </p:spPr>
      </p:pic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B3352E6C-9844-408C-E453-F307F6D2C5FB}"/>
              </a:ext>
            </a:extLst>
          </p:cNvPr>
          <p:cNvSpPr/>
          <p:nvPr/>
        </p:nvSpPr>
        <p:spPr>
          <a:xfrm>
            <a:off x="6876544" y="6561725"/>
            <a:ext cx="258660" cy="369879"/>
          </a:xfrm>
          <a:prstGeom prst="rect">
            <a:avLst/>
          </a:prstGeom>
          <a:solidFill>
            <a:srgbClr val="4FB5E3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3E703997-AF80-A803-9239-3365135E2F9F}"/>
              </a:ext>
            </a:extLst>
          </p:cNvPr>
          <p:cNvSpPr/>
          <p:nvPr/>
        </p:nvSpPr>
        <p:spPr>
          <a:xfrm>
            <a:off x="7214794" y="6561724"/>
            <a:ext cx="194005" cy="369879"/>
          </a:xfrm>
          <a:prstGeom prst="rect">
            <a:avLst/>
          </a:prstGeom>
          <a:solidFill>
            <a:srgbClr val="7EC9EA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50DA67A9-4D6D-34B1-88C2-061D696B79AE}"/>
              </a:ext>
            </a:extLst>
          </p:cNvPr>
          <p:cNvGrpSpPr/>
          <p:nvPr/>
        </p:nvGrpSpPr>
        <p:grpSpPr>
          <a:xfrm>
            <a:off x="3379952" y="640434"/>
            <a:ext cx="941169" cy="398552"/>
            <a:chOff x="0" y="0"/>
            <a:chExt cx="905170" cy="383308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23131501-C520-721F-EE6D-0C7655B59D99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27" name="TextBox 7">
              <a:extLst>
                <a:ext uri="{FF2B5EF4-FFF2-40B4-BE49-F238E27FC236}">
                  <a16:creationId xmlns:a16="http://schemas.microsoft.com/office/drawing/2014/main" id="{ACFC2AA3-A28B-A06F-B031-677544C264D2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F6C666D-124C-F4B4-9246-651B0FEE173D}"/>
              </a:ext>
            </a:extLst>
          </p:cNvPr>
          <p:cNvGrpSpPr/>
          <p:nvPr/>
        </p:nvGrpSpPr>
        <p:grpSpPr>
          <a:xfrm>
            <a:off x="3400699" y="1760500"/>
            <a:ext cx="941169" cy="398552"/>
            <a:chOff x="0" y="0"/>
            <a:chExt cx="905170" cy="383308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56C74E10-D465-B7F3-6C42-34205C7711D4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CE337283-6FEE-1F4C-1966-33C9008E87AA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sp>
        <p:nvSpPr>
          <p:cNvPr id="32" name="Freeform 12">
            <a:extLst>
              <a:ext uri="{FF2B5EF4-FFF2-40B4-BE49-F238E27FC236}">
                <a16:creationId xmlns:a16="http://schemas.microsoft.com/office/drawing/2014/main" id="{F59414E9-0235-15B0-C1E2-605AF1A48A3E}"/>
              </a:ext>
            </a:extLst>
          </p:cNvPr>
          <p:cNvSpPr/>
          <p:nvPr/>
        </p:nvSpPr>
        <p:spPr>
          <a:xfrm>
            <a:off x="5046907" y="62871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1C0E2DF6-AB3E-0826-5171-4B2E4126E805}"/>
              </a:ext>
            </a:extLst>
          </p:cNvPr>
          <p:cNvSpPr txBox="1"/>
          <p:nvPr/>
        </p:nvSpPr>
        <p:spPr bwMode="white">
          <a:xfrm>
            <a:off x="3402351" y="616564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FD4F316F-A60A-B89D-35FE-11857CD3D88B}"/>
              </a:ext>
            </a:extLst>
          </p:cNvPr>
          <p:cNvSpPr txBox="1"/>
          <p:nvPr/>
        </p:nvSpPr>
        <p:spPr bwMode="white">
          <a:xfrm>
            <a:off x="3506201" y="1733466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4D482970-9602-95BA-5B27-D3DD58BBC954}"/>
              </a:ext>
            </a:extLst>
          </p:cNvPr>
          <p:cNvSpPr txBox="1"/>
          <p:nvPr/>
        </p:nvSpPr>
        <p:spPr bwMode="white">
          <a:xfrm>
            <a:off x="5134997" y="60321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231D8CD2-298F-5669-1934-45951F847ABD}"/>
              </a:ext>
            </a:extLst>
          </p:cNvPr>
          <p:cNvSpPr txBox="1"/>
          <p:nvPr/>
        </p:nvSpPr>
        <p:spPr>
          <a:xfrm>
            <a:off x="3531559" y="1873621"/>
            <a:ext cx="3715423" cy="1108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50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先輩田 孝志</a:t>
            </a:r>
            <a:endParaRPr lang="en-US" sz="50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7BB5000C-FB10-6D4C-91DD-214F7378D5AF}"/>
              </a:ext>
            </a:extLst>
          </p:cNvPr>
          <p:cNvSpPr txBox="1"/>
          <p:nvPr/>
        </p:nvSpPr>
        <p:spPr>
          <a:xfrm>
            <a:off x="3433870" y="1089369"/>
            <a:ext cx="1431125" cy="52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製造</a:t>
            </a:r>
            <a:r>
              <a:rPr 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</a:t>
            </a: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CC6C5E29-CDC5-8AB1-D84D-EF33F3942B96}"/>
              </a:ext>
            </a:extLst>
          </p:cNvPr>
          <p:cNvSpPr txBox="1"/>
          <p:nvPr/>
        </p:nvSpPr>
        <p:spPr>
          <a:xfrm>
            <a:off x="4780950" y="1035156"/>
            <a:ext cx="2778725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組み立て担当</a:t>
            </a:r>
            <a:endParaRPr lang="en-US" sz="2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71810C97-5479-21F1-0642-3702A2795583}"/>
              </a:ext>
            </a:extLst>
          </p:cNvPr>
          <p:cNvSpPr/>
          <p:nvPr/>
        </p:nvSpPr>
        <p:spPr>
          <a:xfrm>
            <a:off x="-117566" y="3097626"/>
            <a:ext cx="6890155" cy="369879"/>
          </a:xfrm>
          <a:prstGeom prst="rect">
            <a:avLst/>
          </a:pr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7B705B06-331F-85F7-F3C0-36E512FE1E9D}"/>
              </a:ext>
            </a:extLst>
          </p:cNvPr>
          <p:cNvSpPr/>
          <p:nvPr/>
        </p:nvSpPr>
        <p:spPr>
          <a:xfrm rot="5830608" flipV="1">
            <a:off x="1162952" y="1235756"/>
            <a:ext cx="2948110" cy="1415202"/>
          </a:xfrm>
          <a:custGeom>
            <a:avLst/>
            <a:gdLst/>
            <a:ahLst/>
            <a:cxnLst/>
            <a:rect l="l" t="t" r="r" b="b"/>
            <a:pathLst>
              <a:path w="2742857" h="1224000">
                <a:moveTo>
                  <a:pt x="0" y="1224000"/>
                </a:moveTo>
                <a:lnTo>
                  <a:pt x="2742857" y="1224000"/>
                </a:lnTo>
                <a:lnTo>
                  <a:pt x="2742857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15">
            <a:extLst>
              <a:ext uri="{FF2B5EF4-FFF2-40B4-BE49-F238E27FC236}">
                <a16:creationId xmlns:a16="http://schemas.microsoft.com/office/drawing/2014/main" id="{7017CBFD-C140-0333-CCE0-D96DB2718AF9}"/>
              </a:ext>
            </a:extLst>
          </p:cNvPr>
          <p:cNvSpPr/>
          <p:nvPr/>
        </p:nvSpPr>
        <p:spPr>
          <a:xfrm>
            <a:off x="-469440" y="324742"/>
            <a:ext cx="3411242" cy="3142763"/>
          </a:xfrm>
          <a:custGeom>
            <a:avLst/>
            <a:gdLst/>
            <a:ahLst/>
            <a:cxnLst/>
            <a:rect l="l" t="t" r="r" b="b"/>
            <a:pathLst>
              <a:path w="3411242" h="3411242">
                <a:moveTo>
                  <a:pt x="0" y="0"/>
                </a:moveTo>
                <a:lnTo>
                  <a:pt x="3411242" y="0"/>
                </a:lnTo>
                <a:lnTo>
                  <a:pt x="3411242" y="3411242"/>
                </a:lnTo>
                <a:lnTo>
                  <a:pt x="0" y="34112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" b="-8542"/>
            </a:stretch>
          </a:blipFill>
        </p:spPr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55438284-6343-3F3B-6388-B7CFAEF65A2A}"/>
              </a:ext>
            </a:extLst>
          </p:cNvPr>
          <p:cNvSpPr txBox="1"/>
          <p:nvPr/>
        </p:nvSpPr>
        <p:spPr>
          <a:xfrm rot="464344">
            <a:off x="2415965" y="827316"/>
            <a:ext cx="628377" cy="2121376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2700" spc="300" dirty="0" err="1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よろしくね</a:t>
            </a:r>
            <a:endParaRPr lang="en-US" sz="27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0" name="TextBox 19">
            <a:extLst>
              <a:ext uri="{FF2B5EF4-FFF2-40B4-BE49-F238E27FC236}">
                <a16:creationId xmlns:a16="http://schemas.microsoft.com/office/drawing/2014/main" id="{9D18FB30-775B-AA94-D089-07F5C755CD34}"/>
              </a:ext>
            </a:extLst>
          </p:cNvPr>
          <p:cNvSpPr txBox="1"/>
          <p:nvPr/>
        </p:nvSpPr>
        <p:spPr>
          <a:xfrm>
            <a:off x="4158276" y="1138958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grpSp>
        <p:nvGrpSpPr>
          <p:cNvPr id="93" name="Group 5">
            <a:extLst>
              <a:ext uri="{FF2B5EF4-FFF2-40B4-BE49-F238E27FC236}">
                <a16:creationId xmlns:a16="http://schemas.microsoft.com/office/drawing/2014/main" id="{1F4ED8F3-686E-BB2C-AE63-0F6E14D1E159}"/>
              </a:ext>
            </a:extLst>
          </p:cNvPr>
          <p:cNvGrpSpPr/>
          <p:nvPr/>
        </p:nvGrpSpPr>
        <p:grpSpPr>
          <a:xfrm>
            <a:off x="3386378" y="4113124"/>
            <a:ext cx="941169" cy="398552"/>
            <a:chOff x="0" y="0"/>
            <a:chExt cx="905170" cy="383308"/>
          </a:xfrm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9B404921-9C7D-7188-C782-116FF7B7F2AC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95" name="TextBox 7">
              <a:extLst>
                <a:ext uri="{FF2B5EF4-FFF2-40B4-BE49-F238E27FC236}">
                  <a16:creationId xmlns:a16="http://schemas.microsoft.com/office/drawing/2014/main" id="{A76CD06A-6EA6-0C63-F400-D2D3692B8747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96" name="Group 8">
            <a:extLst>
              <a:ext uri="{FF2B5EF4-FFF2-40B4-BE49-F238E27FC236}">
                <a16:creationId xmlns:a16="http://schemas.microsoft.com/office/drawing/2014/main" id="{5E81B728-C793-336E-FF7E-7BAE1353864D}"/>
              </a:ext>
            </a:extLst>
          </p:cNvPr>
          <p:cNvGrpSpPr/>
          <p:nvPr/>
        </p:nvGrpSpPr>
        <p:grpSpPr>
          <a:xfrm>
            <a:off x="3407125" y="5196119"/>
            <a:ext cx="941169" cy="398552"/>
            <a:chOff x="0" y="0"/>
            <a:chExt cx="905170" cy="383308"/>
          </a:xfrm>
        </p:grpSpPr>
        <p:sp>
          <p:nvSpPr>
            <p:cNvPr id="97" name="Freeform 9">
              <a:extLst>
                <a:ext uri="{FF2B5EF4-FFF2-40B4-BE49-F238E27FC236}">
                  <a16:creationId xmlns:a16="http://schemas.microsoft.com/office/drawing/2014/main" id="{1E367289-3E64-C7FA-46E6-FF50CA4F9BA7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98" name="TextBox 10">
              <a:extLst>
                <a:ext uri="{FF2B5EF4-FFF2-40B4-BE49-F238E27FC236}">
                  <a16:creationId xmlns:a16="http://schemas.microsoft.com/office/drawing/2014/main" id="{8AD1A18A-88DA-6889-EE16-E4C8294B2C24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99" name="Group 11">
            <a:extLst>
              <a:ext uri="{FF2B5EF4-FFF2-40B4-BE49-F238E27FC236}">
                <a16:creationId xmlns:a16="http://schemas.microsoft.com/office/drawing/2014/main" id="{2A8B2222-9005-9425-22FC-29DF438E73CB}"/>
              </a:ext>
            </a:extLst>
          </p:cNvPr>
          <p:cNvGrpSpPr/>
          <p:nvPr/>
        </p:nvGrpSpPr>
        <p:grpSpPr>
          <a:xfrm>
            <a:off x="5053333" y="4101401"/>
            <a:ext cx="941169" cy="398552"/>
            <a:chOff x="0" y="0"/>
            <a:chExt cx="905170" cy="383308"/>
          </a:xfrm>
        </p:grpSpPr>
        <p:sp>
          <p:nvSpPr>
            <p:cNvPr id="100" name="Freeform 12">
              <a:extLst>
                <a:ext uri="{FF2B5EF4-FFF2-40B4-BE49-F238E27FC236}">
                  <a16:creationId xmlns:a16="http://schemas.microsoft.com/office/drawing/2014/main" id="{39EDE778-D764-307C-71ED-6A72562C6C22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01" name="TextBox 13">
              <a:extLst>
                <a:ext uri="{FF2B5EF4-FFF2-40B4-BE49-F238E27FC236}">
                  <a16:creationId xmlns:a16="http://schemas.microsoft.com/office/drawing/2014/main" id="{6D9AD850-D3EE-8DC7-F54E-999098FD987A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>
                <a:latin typeface="源真ゴシックP Bold" panose="020B0602020203020207" pitchFamily="50" charset="-128"/>
                <a:ea typeface="源真ゴシックP Bold" panose="020B0602020203020207" pitchFamily="50" charset="-128"/>
                <a:cs typeface="源真ゴシックP Bold" panose="020B0602020203020207" pitchFamily="50" charset="-128"/>
              </a:endParaRPr>
            </a:p>
          </p:txBody>
        </p:sp>
      </p:grpSp>
      <p:sp>
        <p:nvSpPr>
          <p:cNvPr id="102" name="TextBox 16">
            <a:extLst>
              <a:ext uri="{FF2B5EF4-FFF2-40B4-BE49-F238E27FC236}">
                <a16:creationId xmlns:a16="http://schemas.microsoft.com/office/drawing/2014/main" id="{EA2E211A-D9E5-DC82-BF22-1382D183327B}"/>
              </a:ext>
            </a:extLst>
          </p:cNvPr>
          <p:cNvSpPr txBox="1"/>
          <p:nvPr/>
        </p:nvSpPr>
        <p:spPr bwMode="white">
          <a:xfrm>
            <a:off x="3408777" y="4081880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3" name="TextBox 17">
            <a:extLst>
              <a:ext uri="{FF2B5EF4-FFF2-40B4-BE49-F238E27FC236}">
                <a16:creationId xmlns:a16="http://schemas.microsoft.com/office/drawing/2014/main" id="{B647F627-0311-BB52-53BA-169334085F99}"/>
              </a:ext>
            </a:extLst>
          </p:cNvPr>
          <p:cNvSpPr txBox="1"/>
          <p:nvPr/>
        </p:nvSpPr>
        <p:spPr bwMode="white">
          <a:xfrm>
            <a:off x="3512627" y="5169085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4" name="TextBox 18">
            <a:extLst>
              <a:ext uri="{FF2B5EF4-FFF2-40B4-BE49-F238E27FC236}">
                <a16:creationId xmlns:a16="http://schemas.microsoft.com/office/drawing/2014/main" id="{3A785458-3404-E048-437C-0B113320240E}"/>
              </a:ext>
            </a:extLst>
          </p:cNvPr>
          <p:cNvSpPr txBox="1"/>
          <p:nvPr/>
        </p:nvSpPr>
        <p:spPr bwMode="white">
          <a:xfrm>
            <a:off x="5148797" y="407590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5" name="TextBox 19">
            <a:extLst>
              <a:ext uri="{FF2B5EF4-FFF2-40B4-BE49-F238E27FC236}">
                <a16:creationId xmlns:a16="http://schemas.microsoft.com/office/drawing/2014/main" id="{A5D44250-FC27-C533-8AC9-D41ADE110F7D}"/>
              </a:ext>
            </a:extLst>
          </p:cNvPr>
          <p:cNvSpPr txBox="1"/>
          <p:nvPr/>
        </p:nvSpPr>
        <p:spPr>
          <a:xfrm>
            <a:off x="3463858" y="5370427"/>
            <a:ext cx="3870013" cy="1122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54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面接林 悟</a:t>
            </a:r>
            <a:endParaRPr lang="en-US" sz="54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6" name="TextBox 20">
            <a:extLst>
              <a:ext uri="{FF2B5EF4-FFF2-40B4-BE49-F238E27FC236}">
                <a16:creationId xmlns:a16="http://schemas.microsoft.com/office/drawing/2014/main" id="{9F4FE21C-52EB-AAD0-2817-AB9D3295B2FA}"/>
              </a:ext>
            </a:extLst>
          </p:cNvPr>
          <p:cNvSpPr txBox="1"/>
          <p:nvPr/>
        </p:nvSpPr>
        <p:spPr>
          <a:xfrm>
            <a:off x="3452653" y="4524988"/>
            <a:ext cx="1431125" cy="52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人事</a:t>
            </a:r>
            <a:r>
              <a:rPr 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</a:t>
            </a:r>
          </a:p>
        </p:txBody>
      </p:sp>
      <p:sp>
        <p:nvSpPr>
          <p:cNvPr id="107" name="TextBox 21">
            <a:extLst>
              <a:ext uri="{FF2B5EF4-FFF2-40B4-BE49-F238E27FC236}">
                <a16:creationId xmlns:a16="http://schemas.microsoft.com/office/drawing/2014/main" id="{C499E7CA-C13F-C292-161C-8007DCE432A1}"/>
              </a:ext>
            </a:extLst>
          </p:cNvPr>
          <p:cNvSpPr txBox="1"/>
          <p:nvPr/>
        </p:nvSpPr>
        <p:spPr>
          <a:xfrm>
            <a:off x="4545207" y="4471139"/>
            <a:ext cx="2778725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採用担当</a:t>
            </a:r>
            <a:endParaRPr lang="en-US" sz="2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1" name="Freeform 14">
            <a:extLst>
              <a:ext uri="{FF2B5EF4-FFF2-40B4-BE49-F238E27FC236}">
                <a16:creationId xmlns:a16="http://schemas.microsoft.com/office/drawing/2014/main" id="{5E456892-E9DE-F7A2-28E7-C7DAD3308394}"/>
              </a:ext>
            </a:extLst>
          </p:cNvPr>
          <p:cNvSpPr/>
          <p:nvPr/>
        </p:nvSpPr>
        <p:spPr>
          <a:xfrm flipH="1">
            <a:off x="1874093" y="4258131"/>
            <a:ext cx="1495424" cy="2496740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1" name="TextBox 22">
            <a:extLst>
              <a:ext uri="{FF2B5EF4-FFF2-40B4-BE49-F238E27FC236}">
                <a16:creationId xmlns:a16="http://schemas.microsoft.com/office/drawing/2014/main" id="{E781EC2D-3E49-A44E-7623-ECF4E80D0D50}"/>
              </a:ext>
            </a:extLst>
          </p:cNvPr>
          <p:cNvSpPr txBox="1"/>
          <p:nvPr/>
        </p:nvSpPr>
        <p:spPr>
          <a:xfrm>
            <a:off x="2339980" y="4661209"/>
            <a:ext cx="738664" cy="2121376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何でも</a:t>
            </a:r>
            <a:endParaRPr lang="en-US" altLang="ja-JP" sz="24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  <a:p>
            <a:pPr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　聞いてね</a:t>
            </a:r>
            <a:endParaRPr lang="en-US" sz="24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B962B4E2-CF78-6721-C0A7-14DBA667F0D8}"/>
              </a:ext>
            </a:extLst>
          </p:cNvPr>
          <p:cNvSpPr/>
          <p:nvPr/>
        </p:nvSpPr>
        <p:spPr>
          <a:xfrm>
            <a:off x="6865804" y="3097625"/>
            <a:ext cx="258660" cy="369879"/>
          </a:xfrm>
          <a:prstGeom prst="rect">
            <a:avLst/>
          </a:prstGeom>
          <a:solidFill>
            <a:srgbClr val="4FB5E3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162278B6-FE29-374B-34F7-DA081D9B5D85}"/>
              </a:ext>
            </a:extLst>
          </p:cNvPr>
          <p:cNvSpPr/>
          <p:nvPr/>
        </p:nvSpPr>
        <p:spPr>
          <a:xfrm>
            <a:off x="7204054" y="3097624"/>
            <a:ext cx="194005" cy="369879"/>
          </a:xfrm>
          <a:prstGeom prst="rect">
            <a:avLst/>
          </a:prstGeom>
          <a:solidFill>
            <a:srgbClr val="7EC9EA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1F8F1FD-5E90-C6EE-8CB0-BAE8A4A790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9"/>
          <a:stretch>
            <a:fillRect/>
          </a:stretch>
        </p:blipFill>
        <p:spPr>
          <a:xfrm>
            <a:off x="-431518" y="3806100"/>
            <a:ext cx="3358067" cy="3127414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BCE0159-90E6-9B9F-3F01-378EEB89571C}"/>
              </a:ext>
            </a:extLst>
          </p:cNvPr>
          <p:cNvSpPr/>
          <p:nvPr/>
        </p:nvSpPr>
        <p:spPr>
          <a:xfrm>
            <a:off x="6851580" y="10029783"/>
            <a:ext cx="258660" cy="369879"/>
          </a:xfrm>
          <a:prstGeom prst="rect">
            <a:avLst/>
          </a:prstGeom>
          <a:solidFill>
            <a:srgbClr val="4FB5E3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C6F0099-DD26-678A-43A4-C72C83760A20}"/>
              </a:ext>
            </a:extLst>
          </p:cNvPr>
          <p:cNvSpPr/>
          <p:nvPr/>
        </p:nvSpPr>
        <p:spPr>
          <a:xfrm>
            <a:off x="7189830" y="10029782"/>
            <a:ext cx="194005" cy="369879"/>
          </a:xfrm>
          <a:prstGeom prst="rect">
            <a:avLst/>
          </a:prstGeom>
          <a:solidFill>
            <a:srgbClr val="7EC9EA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DE73B271-7D1D-9B74-858D-860706D71B7D}"/>
              </a:ext>
            </a:extLst>
          </p:cNvPr>
          <p:cNvGrpSpPr/>
          <p:nvPr/>
        </p:nvGrpSpPr>
        <p:grpSpPr>
          <a:xfrm>
            <a:off x="3361414" y="7581182"/>
            <a:ext cx="941169" cy="398552"/>
            <a:chOff x="0" y="0"/>
            <a:chExt cx="905170" cy="38330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727EBE9-DEDA-F162-056F-47C819E8C6EE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19675A70-3781-F744-697B-D123F16502FA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DE450F0D-DE61-CC98-409E-FFA70EC6787F}"/>
              </a:ext>
            </a:extLst>
          </p:cNvPr>
          <p:cNvGrpSpPr/>
          <p:nvPr/>
        </p:nvGrpSpPr>
        <p:grpSpPr>
          <a:xfrm>
            <a:off x="3382161" y="8664177"/>
            <a:ext cx="941169" cy="398552"/>
            <a:chOff x="0" y="0"/>
            <a:chExt cx="905170" cy="383308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3E29874-6BAD-2A36-9D11-55DC55CF1E32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2D46B9B4-4310-833B-6F8C-1858CAD80F9F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17" name="Group 11">
            <a:extLst>
              <a:ext uri="{FF2B5EF4-FFF2-40B4-BE49-F238E27FC236}">
                <a16:creationId xmlns:a16="http://schemas.microsoft.com/office/drawing/2014/main" id="{93E265C8-CF45-8671-1E96-518E1CAA6529}"/>
              </a:ext>
            </a:extLst>
          </p:cNvPr>
          <p:cNvGrpSpPr/>
          <p:nvPr/>
        </p:nvGrpSpPr>
        <p:grpSpPr>
          <a:xfrm>
            <a:off x="5028369" y="7581182"/>
            <a:ext cx="941169" cy="398552"/>
            <a:chOff x="0" y="0"/>
            <a:chExt cx="905170" cy="383308"/>
          </a:xfrm>
        </p:grpSpPr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ABE8EEAD-E80F-988E-1E99-F0711987BC19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3F47B2D6-4820-47A2-110D-F255DA5BF692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>
                <a:latin typeface="源真ゴシックP Bold" panose="020B0602020203020207" pitchFamily="50" charset="-128"/>
                <a:ea typeface="源真ゴシックP Bold" panose="020B0602020203020207" pitchFamily="50" charset="-128"/>
                <a:cs typeface="源真ゴシックP Bold" panose="020B0602020203020207" pitchFamily="50" charset="-128"/>
              </a:endParaRPr>
            </a:p>
          </p:txBody>
        </p:sp>
      </p:grpSp>
      <p:sp>
        <p:nvSpPr>
          <p:cNvPr id="20" name="TextBox 16">
            <a:extLst>
              <a:ext uri="{FF2B5EF4-FFF2-40B4-BE49-F238E27FC236}">
                <a16:creationId xmlns:a16="http://schemas.microsoft.com/office/drawing/2014/main" id="{62E919C6-68BC-04FE-8C95-11C5F71B9ECF}"/>
              </a:ext>
            </a:extLst>
          </p:cNvPr>
          <p:cNvSpPr txBox="1"/>
          <p:nvPr/>
        </p:nvSpPr>
        <p:spPr bwMode="white">
          <a:xfrm>
            <a:off x="3383813" y="7549938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448CEC42-358F-88DD-6F61-5C7A11E92BB5}"/>
              </a:ext>
            </a:extLst>
          </p:cNvPr>
          <p:cNvSpPr txBox="1"/>
          <p:nvPr/>
        </p:nvSpPr>
        <p:spPr bwMode="white">
          <a:xfrm>
            <a:off x="3480289" y="8637143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F7EBC680-4E72-497F-A107-4056E2734D55}"/>
              </a:ext>
            </a:extLst>
          </p:cNvPr>
          <p:cNvSpPr txBox="1"/>
          <p:nvPr/>
        </p:nvSpPr>
        <p:spPr bwMode="white">
          <a:xfrm>
            <a:off x="5123833" y="7548311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7A73CCE4-16BC-54D0-EF74-E509994590EE}"/>
              </a:ext>
            </a:extLst>
          </p:cNvPr>
          <p:cNvSpPr txBox="1"/>
          <p:nvPr/>
        </p:nvSpPr>
        <p:spPr>
          <a:xfrm>
            <a:off x="3436761" y="8827432"/>
            <a:ext cx="3870013" cy="1108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50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上司野 和博</a:t>
            </a:r>
            <a:endParaRPr lang="en-US" sz="50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0A094DFB-FE1D-D566-9441-D6F0D62F7523}"/>
              </a:ext>
            </a:extLst>
          </p:cNvPr>
          <p:cNvSpPr txBox="1"/>
          <p:nvPr/>
        </p:nvSpPr>
        <p:spPr>
          <a:xfrm>
            <a:off x="3427689" y="7993046"/>
            <a:ext cx="1431125" cy="534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管理</a:t>
            </a:r>
            <a:r>
              <a:rPr 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</a:t>
            </a: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83739FA6-8DE3-EAC2-94A4-E071A78EE1E4}"/>
              </a:ext>
            </a:extLst>
          </p:cNvPr>
          <p:cNvSpPr txBox="1"/>
          <p:nvPr/>
        </p:nvSpPr>
        <p:spPr>
          <a:xfrm>
            <a:off x="4600796" y="7975881"/>
            <a:ext cx="2778725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総務部長</a:t>
            </a:r>
            <a:endParaRPr lang="en-US" sz="2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6" name="Freeform 14">
            <a:extLst>
              <a:ext uri="{FF2B5EF4-FFF2-40B4-BE49-F238E27FC236}">
                <a16:creationId xmlns:a16="http://schemas.microsoft.com/office/drawing/2014/main" id="{7009DAD2-F4DD-3D01-E105-A8BF200D59A9}"/>
              </a:ext>
            </a:extLst>
          </p:cNvPr>
          <p:cNvSpPr/>
          <p:nvPr/>
        </p:nvSpPr>
        <p:spPr>
          <a:xfrm rot="127581" flipH="1">
            <a:off x="1856670" y="7504000"/>
            <a:ext cx="1460286" cy="2712534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22">
            <a:extLst>
              <a:ext uri="{FF2B5EF4-FFF2-40B4-BE49-F238E27FC236}">
                <a16:creationId xmlns:a16="http://schemas.microsoft.com/office/drawing/2014/main" id="{1561C690-E8BE-EB71-1762-FBDB8E26B587}"/>
              </a:ext>
            </a:extLst>
          </p:cNvPr>
          <p:cNvSpPr txBox="1"/>
          <p:nvPr/>
        </p:nvSpPr>
        <p:spPr>
          <a:xfrm rot="301160">
            <a:off x="2477971" y="7706746"/>
            <a:ext cx="628377" cy="2483840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はじめまして</a:t>
            </a:r>
            <a:endParaRPr lang="en-US" sz="24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3B740DB1-6018-F63E-ADEA-6831677844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2"/>
          <a:stretch>
            <a:fillRect/>
          </a:stretch>
        </p:blipFill>
        <p:spPr>
          <a:xfrm>
            <a:off x="-414916" y="7213967"/>
            <a:ext cx="3411242" cy="3185694"/>
          </a:xfrm>
          <a:prstGeom prst="rect">
            <a:avLst/>
          </a:prstGeom>
        </p:spPr>
      </p:pic>
      <p:sp>
        <p:nvSpPr>
          <p:cNvPr id="72" name="TextBox 19">
            <a:extLst>
              <a:ext uri="{FF2B5EF4-FFF2-40B4-BE49-F238E27FC236}">
                <a16:creationId xmlns:a16="http://schemas.microsoft.com/office/drawing/2014/main" id="{6667CAE7-C175-7510-71B6-C4B59B625834}"/>
              </a:ext>
            </a:extLst>
          </p:cNvPr>
          <p:cNvSpPr txBox="1"/>
          <p:nvPr/>
        </p:nvSpPr>
        <p:spPr>
          <a:xfrm>
            <a:off x="4526858" y="1156489"/>
            <a:ext cx="201011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せんぱいだ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3" name="TextBox 19">
            <a:extLst>
              <a:ext uri="{FF2B5EF4-FFF2-40B4-BE49-F238E27FC236}">
                <a16:creationId xmlns:a16="http://schemas.microsoft.com/office/drawing/2014/main" id="{7D82EDB2-C8EC-62C3-5199-1E37E90AD097}"/>
              </a:ext>
            </a:extLst>
          </p:cNvPr>
          <p:cNvSpPr txBox="1"/>
          <p:nvPr/>
        </p:nvSpPr>
        <p:spPr>
          <a:xfrm>
            <a:off x="4196639" y="4572915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4" name="TextBox 19">
            <a:extLst>
              <a:ext uri="{FF2B5EF4-FFF2-40B4-BE49-F238E27FC236}">
                <a16:creationId xmlns:a16="http://schemas.microsoft.com/office/drawing/2014/main" id="{556A230C-30F6-B0A4-E1AB-AE5A011FA2B1}"/>
              </a:ext>
            </a:extLst>
          </p:cNvPr>
          <p:cNvSpPr txBox="1"/>
          <p:nvPr/>
        </p:nvSpPr>
        <p:spPr>
          <a:xfrm>
            <a:off x="4575893" y="4543073"/>
            <a:ext cx="201011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20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めんせつばやし</a:t>
            </a:r>
            <a:endParaRPr lang="en-US" sz="20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81AD17CD-5371-3C74-45B5-23EF79172A1F}"/>
              </a:ext>
            </a:extLst>
          </p:cNvPr>
          <p:cNvSpPr txBox="1"/>
          <p:nvPr/>
        </p:nvSpPr>
        <p:spPr>
          <a:xfrm>
            <a:off x="4094121" y="8043214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6" name="TextBox 19">
            <a:extLst>
              <a:ext uri="{FF2B5EF4-FFF2-40B4-BE49-F238E27FC236}">
                <a16:creationId xmlns:a16="http://schemas.microsoft.com/office/drawing/2014/main" id="{9BF1090E-A4F8-B633-C887-B62E54B439E8}"/>
              </a:ext>
            </a:extLst>
          </p:cNvPr>
          <p:cNvSpPr txBox="1"/>
          <p:nvPr/>
        </p:nvSpPr>
        <p:spPr>
          <a:xfrm>
            <a:off x="4473375" y="8050443"/>
            <a:ext cx="201011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じょうしの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</p:spTree>
    <p:extLst>
      <p:ext uri="{BB962C8B-B14F-4D97-AF65-F5344CB8AC3E}">
        <p14:creationId xmlns:p14="http://schemas.microsoft.com/office/powerpoint/2010/main" val="220512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D1E8-42F7-A4CC-4354-7DBF23971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4C2ED3E6-09E2-C635-AD4E-E052621DCF02}"/>
              </a:ext>
            </a:extLst>
          </p:cNvPr>
          <p:cNvSpPr/>
          <p:nvPr/>
        </p:nvSpPr>
        <p:spPr>
          <a:xfrm>
            <a:off x="3361414" y="7581182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6E88831B-D42A-68B8-A63A-296372E82628}"/>
              </a:ext>
            </a:extLst>
          </p:cNvPr>
          <p:cNvSpPr txBox="1"/>
          <p:nvPr/>
        </p:nvSpPr>
        <p:spPr>
          <a:xfrm>
            <a:off x="3361414" y="7561374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9A02C09-8837-0B09-4218-E690410DC008}"/>
              </a:ext>
            </a:extLst>
          </p:cNvPr>
          <p:cNvSpPr/>
          <p:nvPr/>
        </p:nvSpPr>
        <p:spPr bwMode="ltGray">
          <a:xfrm>
            <a:off x="-229399" y="385830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1929D85-C4C6-4F7C-D69B-34CF94899AFC}"/>
              </a:ext>
            </a:extLst>
          </p:cNvPr>
          <p:cNvSpPr/>
          <p:nvPr/>
        </p:nvSpPr>
        <p:spPr bwMode="ltGray">
          <a:xfrm>
            <a:off x="-229399" y="3852201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45FF039-289E-3FD5-FD0A-8A6E697AC9B2}"/>
              </a:ext>
            </a:extLst>
          </p:cNvPr>
          <p:cNvSpPr/>
          <p:nvPr/>
        </p:nvSpPr>
        <p:spPr bwMode="ltGray">
          <a:xfrm>
            <a:off x="-229399" y="7316982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C524459-B76E-6092-C853-A28C59E24BB5}"/>
              </a:ext>
            </a:extLst>
          </p:cNvPr>
          <p:cNvSpPr/>
          <p:nvPr/>
        </p:nvSpPr>
        <p:spPr>
          <a:xfrm>
            <a:off x="-131790" y="10029784"/>
            <a:ext cx="6890155" cy="369879"/>
          </a:xfrm>
          <a:prstGeom prst="rect">
            <a:avLst/>
          </a:pr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/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3AA6C661-A658-5025-8083-0F3CDB8F8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21287383">
            <a:off x="1679787" y="7566455"/>
            <a:ext cx="1907950" cy="2877765"/>
          </a:xfrm>
          <a:prstGeom prst="rect">
            <a:avLst/>
          </a:prstGeom>
        </p:spPr>
      </p:pic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EF1B9E28-2B2D-7354-5563-92EF9D068BCF}"/>
              </a:ext>
            </a:extLst>
          </p:cNvPr>
          <p:cNvSpPr/>
          <p:nvPr/>
        </p:nvSpPr>
        <p:spPr>
          <a:xfrm>
            <a:off x="-106826" y="6561726"/>
            <a:ext cx="6890155" cy="369879"/>
          </a:xfrm>
          <a:prstGeom prst="rect">
            <a:avLst/>
          </a:pr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/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C7BDBFD7-3EA0-572B-C069-47698BE47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332537">
            <a:off x="1501885" y="3852731"/>
            <a:ext cx="1907950" cy="2877765"/>
          </a:xfrm>
          <a:prstGeom prst="rect">
            <a:avLst/>
          </a:prstGeom>
        </p:spPr>
      </p:pic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E88AAF87-6D1D-61CE-7E50-C1BBEB4D55B3}"/>
              </a:ext>
            </a:extLst>
          </p:cNvPr>
          <p:cNvSpPr/>
          <p:nvPr/>
        </p:nvSpPr>
        <p:spPr>
          <a:xfrm>
            <a:off x="6876544" y="6561725"/>
            <a:ext cx="258660" cy="369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BCEFB9AF-60DA-60F0-9C97-D277426783B9}"/>
              </a:ext>
            </a:extLst>
          </p:cNvPr>
          <p:cNvSpPr/>
          <p:nvPr/>
        </p:nvSpPr>
        <p:spPr>
          <a:xfrm>
            <a:off x="7214794" y="6561724"/>
            <a:ext cx="194005" cy="3698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F5B00A92-2F45-B394-F3B5-BB49FD3E4E1E}"/>
              </a:ext>
            </a:extLst>
          </p:cNvPr>
          <p:cNvSpPr/>
          <p:nvPr/>
        </p:nvSpPr>
        <p:spPr>
          <a:xfrm>
            <a:off x="3379952" y="640434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6DD83BEA-2517-0382-D764-6989C9F36E6A}"/>
              </a:ext>
            </a:extLst>
          </p:cNvPr>
          <p:cNvSpPr txBox="1"/>
          <p:nvPr/>
        </p:nvSpPr>
        <p:spPr>
          <a:xfrm>
            <a:off x="3379952" y="620626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EC1F0A9B-4C88-4E9E-6241-0C6CF88BB22D}"/>
              </a:ext>
            </a:extLst>
          </p:cNvPr>
          <p:cNvSpPr/>
          <p:nvPr/>
        </p:nvSpPr>
        <p:spPr>
          <a:xfrm>
            <a:off x="3400699" y="1760500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6A79CB0E-012D-40D2-FF06-8BC428E3D7DC}"/>
              </a:ext>
            </a:extLst>
          </p:cNvPr>
          <p:cNvSpPr txBox="1"/>
          <p:nvPr/>
        </p:nvSpPr>
        <p:spPr>
          <a:xfrm>
            <a:off x="3400699" y="1740692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32" name="Freeform 12">
            <a:extLst>
              <a:ext uri="{FF2B5EF4-FFF2-40B4-BE49-F238E27FC236}">
                <a16:creationId xmlns:a16="http://schemas.microsoft.com/office/drawing/2014/main" id="{5E38CE7D-F704-F4F6-D2CD-355B73E1374E}"/>
              </a:ext>
            </a:extLst>
          </p:cNvPr>
          <p:cNvSpPr/>
          <p:nvPr/>
        </p:nvSpPr>
        <p:spPr>
          <a:xfrm>
            <a:off x="5046907" y="62871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BE300197-23B1-76D5-DDD5-04831A0ADAD8}"/>
              </a:ext>
            </a:extLst>
          </p:cNvPr>
          <p:cNvSpPr txBox="1"/>
          <p:nvPr/>
        </p:nvSpPr>
        <p:spPr bwMode="white">
          <a:xfrm>
            <a:off x="3400279" y="600870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C8113066-F913-5968-17A2-A93C1717E83E}"/>
              </a:ext>
            </a:extLst>
          </p:cNvPr>
          <p:cNvSpPr txBox="1"/>
          <p:nvPr/>
        </p:nvSpPr>
        <p:spPr bwMode="white">
          <a:xfrm>
            <a:off x="3506201" y="1733466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CB5466A0-BEF7-4C69-90CF-AF804EAF44FB}"/>
              </a:ext>
            </a:extLst>
          </p:cNvPr>
          <p:cNvSpPr txBox="1"/>
          <p:nvPr/>
        </p:nvSpPr>
        <p:spPr bwMode="white">
          <a:xfrm>
            <a:off x="5134997" y="60321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9DD9FD29-9DEC-17D4-1212-6A53FBBEEF56}"/>
              </a:ext>
            </a:extLst>
          </p:cNvPr>
          <p:cNvSpPr txBox="1"/>
          <p:nvPr/>
        </p:nvSpPr>
        <p:spPr>
          <a:xfrm>
            <a:off x="3531559" y="1873621"/>
            <a:ext cx="3715423" cy="1108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50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先輩藤 里歩</a:t>
            </a:r>
            <a:endParaRPr lang="en-US" sz="50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6A59E936-12F3-BD70-A240-125AB4B5C2AE}"/>
              </a:ext>
            </a:extLst>
          </p:cNvPr>
          <p:cNvSpPr txBox="1"/>
          <p:nvPr/>
        </p:nvSpPr>
        <p:spPr>
          <a:xfrm>
            <a:off x="3433870" y="1089369"/>
            <a:ext cx="1431125" cy="52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総務</a:t>
            </a:r>
            <a:r>
              <a:rPr 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</a:t>
            </a: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931FE1B8-E872-1280-E5DE-24349C142D9A}"/>
              </a:ext>
            </a:extLst>
          </p:cNvPr>
          <p:cNvSpPr txBox="1"/>
          <p:nvPr/>
        </p:nvSpPr>
        <p:spPr>
          <a:xfrm>
            <a:off x="4780950" y="1035156"/>
            <a:ext cx="2778725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事務</a:t>
            </a:r>
            <a:r>
              <a:rPr lang="en-US" altLang="ja-JP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3</a:t>
            </a: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年目</a:t>
            </a:r>
            <a:endParaRPr lang="en-US" sz="2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B274D1D7-CFDB-495E-6FCD-34B859497F5D}"/>
              </a:ext>
            </a:extLst>
          </p:cNvPr>
          <p:cNvSpPr/>
          <p:nvPr/>
        </p:nvSpPr>
        <p:spPr>
          <a:xfrm>
            <a:off x="-117566" y="3097626"/>
            <a:ext cx="6890155" cy="369879"/>
          </a:xfrm>
          <a:prstGeom prst="rect">
            <a:avLst/>
          </a:pr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B9446781-C316-1FC9-5BB4-D1934F5006CA}"/>
              </a:ext>
            </a:extLst>
          </p:cNvPr>
          <p:cNvSpPr/>
          <p:nvPr/>
        </p:nvSpPr>
        <p:spPr>
          <a:xfrm rot="5400000" flipV="1">
            <a:off x="1223612" y="1205426"/>
            <a:ext cx="2948110" cy="1415202"/>
          </a:xfrm>
          <a:custGeom>
            <a:avLst/>
            <a:gdLst/>
            <a:ahLst/>
            <a:cxnLst/>
            <a:rect l="l" t="t" r="r" b="b"/>
            <a:pathLst>
              <a:path w="2742857" h="1224000">
                <a:moveTo>
                  <a:pt x="0" y="1224000"/>
                </a:moveTo>
                <a:lnTo>
                  <a:pt x="2742857" y="1224000"/>
                </a:lnTo>
                <a:lnTo>
                  <a:pt x="2742857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2" name="TextBox 22">
            <a:extLst>
              <a:ext uri="{FF2B5EF4-FFF2-40B4-BE49-F238E27FC236}">
                <a16:creationId xmlns:a16="http://schemas.microsoft.com/office/drawing/2014/main" id="{585962F9-217D-3C3E-09FE-1F64D2212CD1}"/>
              </a:ext>
            </a:extLst>
          </p:cNvPr>
          <p:cNvSpPr txBox="1"/>
          <p:nvPr/>
        </p:nvSpPr>
        <p:spPr>
          <a:xfrm>
            <a:off x="2476625" y="813028"/>
            <a:ext cx="628377" cy="2121376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en-US" sz="2700" spc="300" dirty="0" err="1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よろしくね</a:t>
            </a:r>
            <a:endParaRPr lang="en-US" sz="27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0" name="TextBox 19">
            <a:extLst>
              <a:ext uri="{FF2B5EF4-FFF2-40B4-BE49-F238E27FC236}">
                <a16:creationId xmlns:a16="http://schemas.microsoft.com/office/drawing/2014/main" id="{18CF7871-1503-1987-5A09-FA7CE2613AF8}"/>
              </a:ext>
            </a:extLst>
          </p:cNvPr>
          <p:cNvSpPr txBox="1"/>
          <p:nvPr/>
        </p:nvSpPr>
        <p:spPr>
          <a:xfrm>
            <a:off x="4158276" y="1138958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94" name="Freeform 6">
            <a:extLst>
              <a:ext uri="{FF2B5EF4-FFF2-40B4-BE49-F238E27FC236}">
                <a16:creationId xmlns:a16="http://schemas.microsoft.com/office/drawing/2014/main" id="{4A5D185B-D92A-21B7-59F7-7DA46B9F6BCF}"/>
              </a:ext>
            </a:extLst>
          </p:cNvPr>
          <p:cNvSpPr/>
          <p:nvPr/>
        </p:nvSpPr>
        <p:spPr>
          <a:xfrm>
            <a:off x="3386378" y="412868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95" name="TextBox 7">
            <a:extLst>
              <a:ext uri="{FF2B5EF4-FFF2-40B4-BE49-F238E27FC236}">
                <a16:creationId xmlns:a16="http://schemas.microsoft.com/office/drawing/2014/main" id="{4EE2FCC0-30B8-C5C2-F872-44A34652B631}"/>
              </a:ext>
            </a:extLst>
          </p:cNvPr>
          <p:cNvSpPr txBox="1"/>
          <p:nvPr/>
        </p:nvSpPr>
        <p:spPr>
          <a:xfrm>
            <a:off x="3386378" y="4093316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97" name="Freeform 9">
            <a:extLst>
              <a:ext uri="{FF2B5EF4-FFF2-40B4-BE49-F238E27FC236}">
                <a16:creationId xmlns:a16="http://schemas.microsoft.com/office/drawing/2014/main" id="{6B9C86E8-47E5-BC10-F40A-1BC21A1A465A}"/>
              </a:ext>
            </a:extLst>
          </p:cNvPr>
          <p:cNvSpPr/>
          <p:nvPr/>
        </p:nvSpPr>
        <p:spPr>
          <a:xfrm>
            <a:off x="3407125" y="5196119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98" name="TextBox 10">
            <a:extLst>
              <a:ext uri="{FF2B5EF4-FFF2-40B4-BE49-F238E27FC236}">
                <a16:creationId xmlns:a16="http://schemas.microsoft.com/office/drawing/2014/main" id="{4239DEA5-C51B-6677-71BF-8E5038C0C52D}"/>
              </a:ext>
            </a:extLst>
          </p:cNvPr>
          <p:cNvSpPr txBox="1"/>
          <p:nvPr/>
        </p:nvSpPr>
        <p:spPr>
          <a:xfrm>
            <a:off x="3407125" y="5176311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100" name="Freeform 12">
            <a:extLst>
              <a:ext uri="{FF2B5EF4-FFF2-40B4-BE49-F238E27FC236}">
                <a16:creationId xmlns:a16="http://schemas.microsoft.com/office/drawing/2014/main" id="{F541D4FA-5A8C-893A-98B7-43624AE91A1A}"/>
              </a:ext>
            </a:extLst>
          </p:cNvPr>
          <p:cNvSpPr/>
          <p:nvPr/>
        </p:nvSpPr>
        <p:spPr>
          <a:xfrm>
            <a:off x="5053333" y="410140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01" name="TextBox 13">
            <a:extLst>
              <a:ext uri="{FF2B5EF4-FFF2-40B4-BE49-F238E27FC236}">
                <a16:creationId xmlns:a16="http://schemas.microsoft.com/office/drawing/2014/main" id="{BE6E0654-FE2C-CC61-224D-30BD7C839F5D}"/>
              </a:ext>
            </a:extLst>
          </p:cNvPr>
          <p:cNvSpPr txBox="1"/>
          <p:nvPr/>
        </p:nvSpPr>
        <p:spPr>
          <a:xfrm>
            <a:off x="5053333" y="4081593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>
              <a:latin typeface="源真ゴシックP Bold" panose="020B0602020203020207" pitchFamily="50" charset="-128"/>
              <a:ea typeface="源真ゴシックP Bold" panose="020B0602020203020207" pitchFamily="50" charset="-128"/>
              <a:cs typeface="源真ゴシックP Bold" panose="020B0602020203020207" pitchFamily="50" charset="-128"/>
            </a:endParaRPr>
          </a:p>
        </p:txBody>
      </p:sp>
      <p:sp>
        <p:nvSpPr>
          <p:cNvPr id="102" name="TextBox 16">
            <a:extLst>
              <a:ext uri="{FF2B5EF4-FFF2-40B4-BE49-F238E27FC236}">
                <a16:creationId xmlns:a16="http://schemas.microsoft.com/office/drawing/2014/main" id="{61A651E4-1908-38EE-8987-90A0B9F139ED}"/>
              </a:ext>
            </a:extLst>
          </p:cNvPr>
          <p:cNvSpPr txBox="1"/>
          <p:nvPr/>
        </p:nvSpPr>
        <p:spPr bwMode="white">
          <a:xfrm>
            <a:off x="3408777" y="4096166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3" name="TextBox 17">
            <a:extLst>
              <a:ext uri="{FF2B5EF4-FFF2-40B4-BE49-F238E27FC236}">
                <a16:creationId xmlns:a16="http://schemas.microsoft.com/office/drawing/2014/main" id="{D1A32AA8-647D-E6DB-C7E8-DFFF1FA01CB1}"/>
              </a:ext>
            </a:extLst>
          </p:cNvPr>
          <p:cNvSpPr txBox="1"/>
          <p:nvPr/>
        </p:nvSpPr>
        <p:spPr bwMode="white">
          <a:xfrm>
            <a:off x="3512627" y="5169085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4" name="TextBox 18">
            <a:extLst>
              <a:ext uri="{FF2B5EF4-FFF2-40B4-BE49-F238E27FC236}">
                <a16:creationId xmlns:a16="http://schemas.microsoft.com/office/drawing/2014/main" id="{F640C724-D753-5D70-B008-4A94D5BB82F6}"/>
              </a:ext>
            </a:extLst>
          </p:cNvPr>
          <p:cNvSpPr txBox="1"/>
          <p:nvPr/>
        </p:nvSpPr>
        <p:spPr bwMode="white">
          <a:xfrm>
            <a:off x="5148797" y="407590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5" name="TextBox 19">
            <a:extLst>
              <a:ext uri="{FF2B5EF4-FFF2-40B4-BE49-F238E27FC236}">
                <a16:creationId xmlns:a16="http://schemas.microsoft.com/office/drawing/2014/main" id="{F3209281-CD1A-CE18-6969-C61A3E4B6C47}"/>
              </a:ext>
            </a:extLst>
          </p:cNvPr>
          <p:cNvSpPr txBox="1"/>
          <p:nvPr/>
        </p:nvSpPr>
        <p:spPr>
          <a:xfrm>
            <a:off x="3463858" y="5322301"/>
            <a:ext cx="3870013" cy="1122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4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面接谷 由紀</a:t>
            </a:r>
            <a:endParaRPr lang="en-US" sz="4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6" name="TextBox 20">
            <a:extLst>
              <a:ext uri="{FF2B5EF4-FFF2-40B4-BE49-F238E27FC236}">
                <a16:creationId xmlns:a16="http://schemas.microsoft.com/office/drawing/2014/main" id="{848BA3BC-387A-52E1-F12A-D74340F4650C}"/>
              </a:ext>
            </a:extLst>
          </p:cNvPr>
          <p:cNvSpPr txBox="1"/>
          <p:nvPr/>
        </p:nvSpPr>
        <p:spPr>
          <a:xfrm>
            <a:off x="3452653" y="4524988"/>
            <a:ext cx="1431125" cy="52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人事</a:t>
            </a:r>
            <a:r>
              <a:rPr 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</a:t>
            </a:r>
          </a:p>
        </p:txBody>
      </p:sp>
      <p:sp>
        <p:nvSpPr>
          <p:cNvPr id="107" name="TextBox 21">
            <a:extLst>
              <a:ext uri="{FF2B5EF4-FFF2-40B4-BE49-F238E27FC236}">
                <a16:creationId xmlns:a16="http://schemas.microsoft.com/office/drawing/2014/main" id="{D159994A-3B9A-57B4-D8B5-04103B254771}"/>
              </a:ext>
            </a:extLst>
          </p:cNvPr>
          <p:cNvSpPr txBox="1"/>
          <p:nvPr/>
        </p:nvSpPr>
        <p:spPr>
          <a:xfrm>
            <a:off x="4545207" y="4471139"/>
            <a:ext cx="2778725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採用担当</a:t>
            </a:r>
            <a:endParaRPr lang="en-US" sz="2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1" name="Freeform 14">
            <a:extLst>
              <a:ext uri="{FF2B5EF4-FFF2-40B4-BE49-F238E27FC236}">
                <a16:creationId xmlns:a16="http://schemas.microsoft.com/office/drawing/2014/main" id="{3EEB470E-E170-72F2-C065-EE6BF9564CFC}"/>
              </a:ext>
            </a:extLst>
          </p:cNvPr>
          <p:cNvSpPr/>
          <p:nvPr/>
        </p:nvSpPr>
        <p:spPr>
          <a:xfrm flipH="1">
            <a:off x="1874093" y="4258131"/>
            <a:ext cx="1495424" cy="2496740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1" name="TextBox 22">
            <a:extLst>
              <a:ext uri="{FF2B5EF4-FFF2-40B4-BE49-F238E27FC236}">
                <a16:creationId xmlns:a16="http://schemas.microsoft.com/office/drawing/2014/main" id="{F9E2B2BC-475F-0EAE-F1A8-14D86CD5ECE5}"/>
              </a:ext>
            </a:extLst>
          </p:cNvPr>
          <p:cNvSpPr txBox="1"/>
          <p:nvPr/>
        </p:nvSpPr>
        <p:spPr>
          <a:xfrm>
            <a:off x="2339980" y="4661209"/>
            <a:ext cx="738664" cy="2121376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何でも</a:t>
            </a:r>
            <a:endParaRPr lang="en-US" altLang="ja-JP" sz="24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  <a:p>
            <a:pPr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　聞いてね</a:t>
            </a:r>
            <a:endParaRPr lang="en-US" sz="24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BADE41E1-D40C-C0FD-AD21-29734448AC4D}"/>
              </a:ext>
            </a:extLst>
          </p:cNvPr>
          <p:cNvSpPr/>
          <p:nvPr/>
        </p:nvSpPr>
        <p:spPr>
          <a:xfrm>
            <a:off x="6865804" y="3097625"/>
            <a:ext cx="258660" cy="369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A2153805-AC5D-0AAC-F491-8272F57C9BBF}"/>
              </a:ext>
            </a:extLst>
          </p:cNvPr>
          <p:cNvSpPr/>
          <p:nvPr/>
        </p:nvSpPr>
        <p:spPr>
          <a:xfrm>
            <a:off x="7204054" y="3097624"/>
            <a:ext cx="194005" cy="3698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07297BF-8100-85C9-7573-5B471C764BF6}"/>
              </a:ext>
            </a:extLst>
          </p:cNvPr>
          <p:cNvSpPr/>
          <p:nvPr/>
        </p:nvSpPr>
        <p:spPr>
          <a:xfrm>
            <a:off x="6851580" y="10029783"/>
            <a:ext cx="258660" cy="369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9B8992A-1D76-F8D5-0DD6-2B176C0A3694}"/>
              </a:ext>
            </a:extLst>
          </p:cNvPr>
          <p:cNvSpPr/>
          <p:nvPr/>
        </p:nvSpPr>
        <p:spPr>
          <a:xfrm>
            <a:off x="7189830" y="10029782"/>
            <a:ext cx="194005" cy="3698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3347B846-260E-BF3A-C5AA-C651ADD915EB}"/>
              </a:ext>
            </a:extLst>
          </p:cNvPr>
          <p:cNvSpPr/>
          <p:nvPr/>
        </p:nvSpPr>
        <p:spPr>
          <a:xfrm>
            <a:off x="3382161" y="8664177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C5971F16-6910-B1F4-F421-44BD9C9B8843}"/>
              </a:ext>
            </a:extLst>
          </p:cNvPr>
          <p:cNvSpPr txBox="1"/>
          <p:nvPr/>
        </p:nvSpPr>
        <p:spPr>
          <a:xfrm>
            <a:off x="3382161" y="8644369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9D44D788-CFEC-6CB4-003F-7E7B08E346E1}"/>
              </a:ext>
            </a:extLst>
          </p:cNvPr>
          <p:cNvSpPr/>
          <p:nvPr/>
        </p:nvSpPr>
        <p:spPr>
          <a:xfrm>
            <a:off x="5028369" y="7581182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E54F33FA-2C42-EF30-1211-B03A67970890}"/>
              </a:ext>
            </a:extLst>
          </p:cNvPr>
          <p:cNvSpPr txBox="1"/>
          <p:nvPr/>
        </p:nvSpPr>
        <p:spPr>
          <a:xfrm>
            <a:off x="5028369" y="7561374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>
              <a:latin typeface="源真ゴシックP Bold" panose="020B0602020203020207" pitchFamily="50" charset="-128"/>
              <a:ea typeface="源真ゴシックP Bold" panose="020B0602020203020207" pitchFamily="50" charset="-128"/>
              <a:cs typeface="源真ゴシックP Bold" panose="020B0602020203020207" pitchFamily="50" charset="-128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C6C6D71C-9165-3A4C-E9AC-8F4BB93F50F3}"/>
              </a:ext>
            </a:extLst>
          </p:cNvPr>
          <p:cNvSpPr txBox="1"/>
          <p:nvPr/>
        </p:nvSpPr>
        <p:spPr bwMode="white">
          <a:xfrm>
            <a:off x="3386016" y="7551378"/>
            <a:ext cx="958055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285ABBB2-EC0D-2CBE-EC5B-0166825227F2}"/>
              </a:ext>
            </a:extLst>
          </p:cNvPr>
          <p:cNvSpPr txBox="1"/>
          <p:nvPr/>
        </p:nvSpPr>
        <p:spPr bwMode="white">
          <a:xfrm>
            <a:off x="3480289" y="8622855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E8E9540E-5D4E-D11A-7A10-08A8CD34FF06}"/>
              </a:ext>
            </a:extLst>
          </p:cNvPr>
          <p:cNvSpPr txBox="1"/>
          <p:nvPr/>
        </p:nvSpPr>
        <p:spPr bwMode="white">
          <a:xfrm>
            <a:off x="5123833" y="7548311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4594047E-006E-7013-E693-95F632D91CD9}"/>
              </a:ext>
            </a:extLst>
          </p:cNvPr>
          <p:cNvSpPr txBox="1"/>
          <p:nvPr/>
        </p:nvSpPr>
        <p:spPr>
          <a:xfrm>
            <a:off x="3436761" y="8827432"/>
            <a:ext cx="3870013" cy="1108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50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上司本 愛 </a:t>
            </a:r>
            <a:endParaRPr lang="en-US" sz="50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2C4E57C1-DF8E-04B6-BFCA-A10AB7B095C5}"/>
              </a:ext>
            </a:extLst>
          </p:cNvPr>
          <p:cNvSpPr txBox="1"/>
          <p:nvPr/>
        </p:nvSpPr>
        <p:spPr>
          <a:xfrm>
            <a:off x="3459773" y="7993046"/>
            <a:ext cx="1431125" cy="52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12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営業</a:t>
            </a:r>
            <a:r>
              <a:rPr 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</a:t>
            </a: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F2C85457-AE80-D00F-EB6C-E890AFF4F758}"/>
              </a:ext>
            </a:extLst>
          </p:cNvPr>
          <p:cNvSpPr txBox="1"/>
          <p:nvPr/>
        </p:nvSpPr>
        <p:spPr>
          <a:xfrm>
            <a:off x="4600796" y="7975881"/>
            <a:ext cx="2778725" cy="560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ja-JP" altLang="en-US" sz="2800" spc="300" dirty="0">
                <a:solidFill>
                  <a:srgbClr val="000000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課長</a:t>
            </a:r>
            <a:endParaRPr lang="en-US" sz="2800" spc="300" dirty="0">
              <a:solidFill>
                <a:srgbClr val="000000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6" name="Freeform 14">
            <a:extLst>
              <a:ext uri="{FF2B5EF4-FFF2-40B4-BE49-F238E27FC236}">
                <a16:creationId xmlns:a16="http://schemas.microsoft.com/office/drawing/2014/main" id="{A1892017-1E0D-1200-0113-5F02D9BC1D0F}"/>
              </a:ext>
            </a:extLst>
          </p:cNvPr>
          <p:cNvSpPr/>
          <p:nvPr/>
        </p:nvSpPr>
        <p:spPr>
          <a:xfrm rot="200087" flipH="1">
            <a:off x="1856649" y="7504000"/>
            <a:ext cx="1460286" cy="2713660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22">
            <a:extLst>
              <a:ext uri="{FF2B5EF4-FFF2-40B4-BE49-F238E27FC236}">
                <a16:creationId xmlns:a16="http://schemas.microsoft.com/office/drawing/2014/main" id="{E9A0CA51-545F-3DDB-F0E1-9F2C1FDE1762}"/>
              </a:ext>
            </a:extLst>
          </p:cNvPr>
          <p:cNvSpPr txBox="1"/>
          <p:nvPr/>
        </p:nvSpPr>
        <p:spPr>
          <a:xfrm rot="301160">
            <a:off x="2477971" y="7706746"/>
            <a:ext cx="628377" cy="2483840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 algn="ctr">
              <a:lnSpc>
                <a:spcPts val="4902"/>
              </a:lnSpc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源真ゴシックP Bold" panose="020B0602020203020207" pitchFamily="50" charset="-128"/>
                <a:sym typeface="ベビポップ"/>
              </a:rPr>
              <a:t>はじめまして</a:t>
            </a:r>
            <a:endParaRPr lang="en-US" sz="2400" spc="300" dirty="0">
              <a:solidFill>
                <a:srgbClr val="000000"/>
              </a:solidFill>
              <a:latin typeface="07やさしさゴシック" panose="02000600000000000000" pitchFamily="2" charset="-128"/>
              <a:ea typeface="07やさしさゴシック" panose="02000600000000000000" pitchFamily="2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2" name="TextBox 19">
            <a:extLst>
              <a:ext uri="{FF2B5EF4-FFF2-40B4-BE49-F238E27FC236}">
                <a16:creationId xmlns:a16="http://schemas.microsoft.com/office/drawing/2014/main" id="{191166D4-09B5-A374-A236-81B3E0F612E3}"/>
              </a:ext>
            </a:extLst>
          </p:cNvPr>
          <p:cNvSpPr txBox="1"/>
          <p:nvPr/>
        </p:nvSpPr>
        <p:spPr>
          <a:xfrm>
            <a:off x="4510816" y="1156489"/>
            <a:ext cx="201011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せんぱいとう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3" name="TextBox 19">
            <a:extLst>
              <a:ext uri="{FF2B5EF4-FFF2-40B4-BE49-F238E27FC236}">
                <a16:creationId xmlns:a16="http://schemas.microsoft.com/office/drawing/2014/main" id="{83AE0A48-9249-2A20-7433-775C66E81DEE}"/>
              </a:ext>
            </a:extLst>
          </p:cNvPr>
          <p:cNvSpPr txBox="1"/>
          <p:nvPr/>
        </p:nvSpPr>
        <p:spPr>
          <a:xfrm>
            <a:off x="4196639" y="4572915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4" name="TextBox 19">
            <a:extLst>
              <a:ext uri="{FF2B5EF4-FFF2-40B4-BE49-F238E27FC236}">
                <a16:creationId xmlns:a16="http://schemas.microsoft.com/office/drawing/2014/main" id="{A8639FFE-C3D7-BBE1-17F0-1F06E3552401}"/>
              </a:ext>
            </a:extLst>
          </p:cNvPr>
          <p:cNvSpPr txBox="1"/>
          <p:nvPr/>
        </p:nvSpPr>
        <p:spPr>
          <a:xfrm>
            <a:off x="4575893" y="4543073"/>
            <a:ext cx="201011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20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めんせつたに</a:t>
            </a:r>
            <a:endParaRPr lang="en-US" sz="20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4492D0BA-3624-6335-15AB-67A83BE4724B}"/>
              </a:ext>
            </a:extLst>
          </p:cNvPr>
          <p:cNvSpPr txBox="1"/>
          <p:nvPr/>
        </p:nvSpPr>
        <p:spPr>
          <a:xfrm>
            <a:off x="4094121" y="8043214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6" name="TextBox 19">
            <a:extLst>
              <a:ext uri="{FF2B5EF4-FFF2-40B4-BE49-F238E27FC236}">
                <a16:creationId xmlns:a16="http://schemas.microsoft.com/office/drawing/2014/main" id="{6B60D18B-3C6E-FB8B-B90F-28FB13AFC569}"/>
              </a:ext>
            </a:extLst>
          </p:cNvPr>
          <p:cNvSpPr txBox="1"/>
          <p:nvPr/>
        </p:nvSpPr>
        <p:spPr>
          <a:xfrm>
            <a:off x="4473375" y="8050443"/>
            <a:ext cx="201011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じょうしもと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D500EF8B-324D-63EF-92C5-C7EAE4F95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28" b="5999"/>
          <a:stretch>
            <a:fillRect/>
          </a:stretch>
        </p:blipFill>
        <p:spPr>
          <a:xfrm>
            <a:off x="-488192" y="267205"/>
            <a:ext cx="3452435" cy="3199619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BC03779-03AE-741A-82D7-81B1FD928E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" b="5688"/>
          <a:stretch>
            <a:fillRect/>
          </a:stretch>
        </p:blipFill>
        <p:spPr>
          <a:xfrm>
            <a:off x="-438684" y="3754270"/>
            <a:ext cx="3313678" cy="3177333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EC12FEB0-4614-EE7D-DEB8-0B718C6E7E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6"/>
          <a:stretch>
            <a:fillRect/>
          </a:stretch>
        </p:blipFill>
        <p:spPr>
          <a:xfrm>
            <a:off x="-464788" y="7149451"/>
            <a:ext cx="3489455" cy="324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6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CD29B-F2C2-59C0-2BD2-98116A336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477D4E4-6E7E-8D14-720B-A952089B8FA6}"/>
              </a:ext>
            </a:extLst>
          </p:cNvPr>
          <p:cNvSpPr/>
          <p:nvPr/>
        </p:nvSpPr>
        <p:spPr bwMode="ltGray">
          <a:xfrm>
            <a:off x="-229399" y="385830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311F727-F577-F856-0D9B-D939DA88A764}"/>
              </a:ext>
            </a:extLst>
          </p:cNvPr>
          <p:cNvSpPr/>
          <p:nvPr/>
        </p:nvSpPr>
        <p:spPr bwMode="ltGray">
          <a:xfrm>
            <a:off x="-229399" y="3852201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D7E13D4-D8C2-06BE-A2D6-E31E4E75594F}"/>
              </a:ext>
            </a:extLst>
          </p:cNvPr>
          <p:cNvSpPr/>
          <p:nvPr/>
        </p:nvSpPr>
        <p:spPr bwMode="ltGray">
          <a:xfrm>
            <a:off x="-229399" y="7316982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EE6B73E-E214-9583-9F76-ED8DA7E0FBE9}"/>
              </a:ext>
            </a:extLst>
          </p:cNvPr>
          <p:cNvSpPr/>
          <p:nvPr/>
        </p:nvSpPr>
        <p:spPr>
          <a:xfrm>
            <a:off x="-131790" y="10029784"/>
            <a:ext cx="6890155" cy="369879"/>
          </a:xfrm>
          <a:prstGeom prst="rect">
            <a:avLst/>
          </a:pr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703135A7-3EE5-EE07-40EB-C7D08536B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21287383">
            <a:off x="1679787" y="7566455"/>
            <a:ext cx="1907950" cy="2877765"/>
          </a:xfrm>
          <a:prstGeom prst="rect">
            <a:avLst/>
          </a:prstGeom>
        </p:spPr>
      </p:pic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C2B4EEA7-B0AD-7359-6A03-312D87B49681}"/>
              </a:ext>
            </a:extLst>
          </p:cNvPr>
          <p:cNvSpPr/>
          <p:nvPr/>
        </p:nvSpPr>
        <p:spPr>
          <a:xfrm>
            <a:off x="-106826" y="6561726"/>
            <a:ext cx="6890155" cy="369879"/>
          </a:xfrm>
          <a:prstGeom prst="rect">
            <a:avLst/>
          </a:pr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A6DF593D-6B16-EB36-32D8-DE27C72CB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332537">
            <a:off x="1501885" y="3852731"/>
            <a:ext cx="1907950" cy="2877765"/>
          </a:xfrm>
          <a:prstGeom prst="rect">
            <a:avLst/>
          </a:prstGeom>
        </p:spPr>
      </p:pic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6EB088EB-C6A2-378F-3836-A767F3181A57}"/>
              </a:ext>
            </a:extLst>
          </p:cNvPr>
          <p:cNvSpPr/>
          <p:nvPr/>
        </p:nvSpPr>
        <p:spPr>
          <a:xfrm>
            <a:off x="6876544" y="6561725"/>
            <a:ext cx="258660" cy="369879"/>
          </a:xfrm>
          <a:prstGeom prst="rect">
            <a:avLst/>
          </a:prstGeom>
          <a:solidFill>
            <a:srgbClr val="4FB5E3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1DF255EF-F460-96B4-2CAA-F915A1A34BBD}"/>
              </a:ext>
            </a:extLst>
          </p:cNvPr>
          <p:cNvSpPr/>
          <p:nvPr/>
        </p:nvSpPr>
        <p:spPr>
          <a:xfrm>
            <a:off x="7214794" y="6561724"/>
            <a:ext cx="194005" cy="369879"/>
          </a:xfrm>
          <a:prstGeom prst="rect">
            <a:avLst/>
          </a:prstGeom>
          <a:solidFill>
            <a:srgbClr val="7EC9EA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EE947A7E-8C7A-C6D0-3A97-5EEE6387528B}"/>
              </a:ext>
            </a:extLst>
          </p:cNvPr>
          <p:cNvGrpSpPr/>
          <p:nvPr/>
        </p:nvGrpSpPr>
        <p:grpSpPr>
          <a:xfrm>
            <a:off x="3379952" y="640434"/>
            <a:ext cx="941169" cy="398552"/>
            <a:chOff x="0" y="0"/>
            <a:chExt cx="905170" cy="383308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01346311-2C77-D06B-1A12-F3E307E88730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27" name="TextBox 7">
              <a:extLst>
                <a:ext uri="{FF2B5EF4-FFF2-40B4-BE49-F238E27FC236}">
                  <a16:creationId xmlns:a16="http://schemas.microsoft.com/office/drawing/2014/main" id="{7D26B83A-D46C-0090-373A-B3E39A30B651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F17839DA-57F3-E996-C50A-328157F8A1E1}"/>
              </a:ext>
            </a:extLst>
          </p:cNvPr>
          <p:cNvGrpSpPr/>
          <p:nvPr/>
        </p:nvGrpSpPr>
        <p:grpSpPr>
          <a:xfrm>
            <a:off x="3400699" y="1760500"/>
            <a:ext cx="941169" cy="398552"/>
            <a:chOff x="0" y="0"/>
            <a:chExt cx="905170" cy="383308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E310F9F-097C-CFB4-DE0D-D46D7950D0B2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DA41C53D-C7C8-4A09-CA0F-4211AA401D93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sp>
        <p:nvSpPr>
          <p:cNvPr id="32" name="Freeform 12">
            <a:extLst>
              <a:ext uri="{FF2B5EF4-FFF2-40B4-BE49-F238E27FC236}">
                <a16:creationId xmlns:a16="http://schemas.microsoft.com/office/drawing/2014/main" id="{BB2E7503-B1B5-90AA-CAD6-EB40B114F14A}"/>
              </a:ext>
            </a:extLst>
          </p:cNvPr>
          <p:cNvSpPr/>
          <p:nvPr/>
        </p:nvSpPr>
        <p:spPr>
          <a:xfrm>
            <a:off x="5046907" y="62871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6B13AB16-C042-633B-D219-37A6D00923B1}"/>
              </a:ext>
            </a:extLst>
          </p:cNvPr>
          <p:cNvSpPr txBox="1"/>
          <p:nvPr/>
        </p:nvSpPr>
        <p:spPr bwMode="white">
          <a:xfrm>
            <a:off x="3402351" y="616564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D2128D51-0C45-C8C7-0629-19E1A1822010}"/>
              </a:ext>
            </a:extLst>
          </p:cNvPr>
          <p:cNvSpPr txBox="1"/>
          <p:nvPr/>
        </p:nvSpPr>
        <p:spPr bwMode="white">
          <a:xfrm>
            <a:off x="3506201" y="1733466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FC02BB8A-79A8-84A7-0C05-7F71AC207456}"/>
              </a:ext>
            </a:extLst>
          </p:cNvPr>
          <p:cNvSpPr txBox="1"/>
          <p:nvPr/>
        </p:nvSpPr>
        <p:spPr bwMode="white">
          <a:xfrm>
            <a:off x="5134997" y="60321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32073E0-BF62-7FF6-3ABD-30BC29099DC8}"/>
              </a:ext>
            </a:extLst>
          </p:cNvPr>
          <p:cNvSpPr/>
          <p:nvPr/>
        </p:nvSpPr>
        <p:spPr>
          <a:xfrm>
            <a:off x="-117566" y="3097626"/>
            <a:ext cx="6890155" cy="369879"/>
          </a:xfrm>
          <a:prstGeom prst="rect">
            <a:avLst/>
          </a:prstGeom>
          <a:gradFill rotWithShape="1">
            <a:gsLst>
              <a:gs pos="0">
                <a:srgbClr val="0252A6">
                  <a:alpha val="100000"/>
                </a:srgbClr>
              </a:gs>
              <a:gs pos="100000">
                <a:srgbClr val="24A1DC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3F4924E9-3F03-83A1-2BE2-3A8C43DC9852}"/>
              </a:ext>
            </a:extLst>
          </p:cNvPr>
          <p:cNvSpPr/>
          <p:nvPr/>
        </p:nvSpPr>
        <p:spPr>
          <a:xfrm rot="5830608" flipV="1">
            <a:off x="1162952" y="1235756"/>
            <a:ext cx="2948110" cy="1415202"/>
          </a:xfrm>
          <a:custGeom>
            <a:avLst/>
            <a:gdLst/>
            <a:ahLst/>
            <a:cxnLst/>
            <a:rect l="l" t="t" r="r" b="b"/>
            <a:pathLst>
              <a:path w="2742857" h="1224000">
                <a:moveTo>
                  <a:pt x="0" y="1224000"/>
                </a:moveTo>
                <a:lnTo>
                  <a:pt x="2742857" y="1224000"/>
                </a:lnTo>
                <a:lnTo>
                  <a:pt x="2742857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15">
            <a:extLst>
              <a:ext uri="{FF2B5EF4-FFF2-40B4-BE49-F238E27FC236}">
                <a16:creationId xmlns:a16="http://schemas.microsoft.com/office/drawing/2014/main" id="{DE4DCA66-BF67-C0EF-7903-FC29106F817A}"/>
              </a:ext>
            </a:extLst>
          </p:cNvPr>
          <p:cNvSpPr/>
          <p:nvPr/>
        </p:nvSpPr>
        <p:spPr>
          <a:xfrm>
            <a:off x="-469440" y="324742"/>
            <a:ext cx="3411242" cy="3142763"/>
          </a:xfrm>
          <a:custGeom>
            <a:avLst/>
            <a:gdLst/>
            <a:ahLst/>
            <a:cxnLst/>
            <a:rect l="l" t="t" r="r" b="b"/>
            <a:pathLst>
              <a:path w="3411242" h="3411242">
                <a:moveTo>
                  <a:pt x="0" y="0"/>
                </a:moveTo>
                <a:lnTo>
                  <a:pt x="3411242" y="0"/>
                </a:lnTo>
                <a:lnTo>
                  <a:pt x="3411242" y="3411242"/>
                </a:lnTo>
                <a:lnTo>
                  <a:pt x="0" y="34112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" b="-8542"/>
            </a:stretch>
          </a:blipFill>
        </p:spPr>
      </p:sp>
      <p:sp>
        <p:nvSpPr>
          <p:cNvPr id="70" name="TextBox 19">
            <a:extLst>
              <a:ext uri="{FF2B5EF4-FFF2-40B4-BE49-F238E27FC236}">
                <a16:creationId xmlns:a16="http://schemas.microsoft.com/office/drawing/2014/main" id="{F6739C2B-5E95-7CCD-9EA7-DA8DD6547088}"/>
              </a:ext>
            </a:extLst>
          </p:cNvPr>
          <p:cNvSpPr txBox="1"/>
          <p:nvPr/>
        </p:nvSpPr>
        <p:spPr>
          <a:xfrm>
            <a:off x="4158276" y="1138958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grpSp>
        <p:nvGrpSpPr>
          <p:cNvPr id="93" name="Group 5">
            <a:extLst>
              <a:ext uri="{FF2B5EF4-FFF2-40B4-BE49-F238E27FC236}">
                <a16:creationId xmlns:a16="http://schemas.microsoft.com/office/drawing/2014/main" id="{7DD57C91-56CF-B3F3-F2C4-8F50C6DE5141}"/>
              </a:ext>
            </a:extLst>
          </p:cNvPr>
          <p:cNvGrpSpPr/>
          <p:nvPr/>
        </p:nvGrpSpPr>
        <p:grpSpPr>
          <a:xfrm>
            <a:off x="3386378" y="4113124"/>
            <a:ext cx="941169" cy="398552"/>
            <a:chOff x="0" y="0"/>
            <a:chExt cx="905170" cy="383308"/>
          </a:xfrm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747E747A-E601-FADA-2DCE-CE0CA2DBDC5B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95" name="TextBox 7">
              <a:extLst>
                <a:ext uri="{FF2B5EF4-FFF2-40B4-BE49-F238E27FC236}">
                  <a16:creationId xmlns:a16="http://schemas.microsoft.com/office/drawing/2014/main" id="{E9B05C49-2933-8AEC-D623-681FCB08207F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96" name="Group 8">
            <a:extLst>
              <a:ext uri="{FF2B5EF4-FFF2-40B4-BE49-F238E27FC236}">
                <a16:creationId xmlns:a16="http://schemas.microsoft.com/office/drawing/2014/main" id="{439793BB-B329-B6D5-B006-69749CA7FC45}"/>
              </a:ext>
            </a:extLst>
          </p:cNvPr>
          <p:cNvGrpSpPr/>
          <p:nvPr/>
        </p:nvGrpSpPr>
        <p:grpSpPr>
          <a:xfrm>
            <a:off x="3407125" y="5196119"/>
            <a:ext cx="941169" cy="398552"/>
            <a:chOff x="0" y="0"/>
            <a:chExt cx="905170" cy="383308"/>
          </a:xfrm>
        </p:grpSpPr>
        <p:sp>
          <p:nvSpPr>
            <p:cNvPr id="97" name="Freeform 9">
              <a:extLst>
                <a:ext uri="{FF2B5EF4-FFF2-40B4-BE49-F238E27FC236}">
                  <a16:creationId xmlns:a16="http://schemas.microsoft.com/office/drawing/2014/main" id="{A07D8F9C-2F52-C4E6-8F2E-A14732F8D5AF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98" name="TextBox 10">
              <a:extLst>
                <a:ext uri="{FF2B5EF4-FFF2-40B4-BE49-F238E27FC236}">
                  <a16:creationId xmlns:a16="http://schemas.microsoft.com/office/drawing/2014/main" id="{6454ED37-0BB1-5602-615C-4A6E1A11E4FB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99" name="Group 11">
            <a:extLst>
              <a:ext uri="{FF2B5EF4-FFF2-40B4-BE49-F238E27FC236}">
                <a16:creationId xmlns:a16="http://schemas.microsoft.com/office/drawing/2014/main" id="{DE1F143A-FB4C-8A4A-EC85-9C5139654DE3}"/>
              </a:ext>
            </a:extLst>
          </p:cNvPr>
          <p:cNvGrpSpPr/>
          <p:nvPr/>
        </p:nvGrpSpPr>
        <p:grpSpPr>
          <a:xfrm>
            <a:off x="5053333" y="4101401"/>
            <a:ext cx="941169" cy="398552"/>
            <a:chOff x="0" y="0"/>
            <a:chExt cx="905170" cy="383308"/>
          </a:xfrm>
        </p:grpSpPr>
        <p:sp>
          <p:nvSpPr>
            <p:cNvPr id="100" name="Freeform 12">
              <a:extLst>
                <a:ext uri="{FF2B5EF4-FFF2-40B4-BE49-F238E27FC236}">
                  <a16:creationId xmlns:a16="http://schemas.microsoft.com/office/drawing/2014/main" id="{E1394684-33C9-B8A1-A2D7-A4422FDE2E0A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01" name="TextBox 13">
              <a:extLst>
                <a:ext uri="{FF2B5EF4-FFF2-40B4-BE49-F238E27FC236}">
                  <a16:creationId xmlns:a16="http://schemas.microsoft.com/office/drawing/2014/main" id="{3A99B138-E1C3-A43C-0D89-E44F2422CF77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>
                <a:latin typeface="源真ゴシックP Bold" panose="020B0602020203020207" pitchFamily="50" charset="-128"/>
                <a:ea typeface="源真ゴシックP Bold" panose="020B0602020203020207" pitchFamily="50" charset="-128"/>
                <a:cs typeface="源真ゴシックP Bold" panose="020B0602020203020207" pitchFamily="50" charset="-128"/>
              </a:endParaRPr>
            </a:p>
          </p:txBody>
        </p:sp>
      </p:grpSp>
      <p:sp>
        <p:nvSpPr>
          <p:cNvPr id="102" name="TextBox 16">
            <a:extLst>
              <a:ext uri="{FF2B5EF4-FFF2-40B4-BE49-F238E27FC236}">
                <a16:creationId xmlns:a16="http://schemas.microsoft.com/office/drawing/2014/main" id="{9729ECB3-F7F1-DBA6-C50D-119B6F3469A6}"/>
              </a:ext>
            </a:extLst>
          </p:cNvPr>
          <p:cNvSpPr txBox="1"/>
          <p:nvPr/>
        </p:nvSpPr>
        <p:spPr bwMode="white">
          <a:xfrm>
            <a:off x="3408777" y="4081880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3" name="TextBox 17">
            <a:extLst>
              <a:ext uri="{FF2B5EF4-FFF2-40B4-BE49-F238E27FC236}">
                <a16:creationId xmlns:a16="http://schemas.microsoft.com/office/drawing/2014/main" id="{0CE508BF-D04E-100B-6C2F-D4F3C4347F90}"/>
              </a:ext>
            </a:extLst>
          </p:cNvPr>
          <p:cNvSpPr txBox="1"/>
          <p:nvPr/>
        </p:nvSpPr>
        <p:spPr bwMode="white">
          <a:xfrm>
            <a:off x="3512627" y="5169085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4" name="TextBox 18">
            <a:extLst>
              <a:ext uri="{FF2B5EF4-FFF2-40B4-BE49-F238E27FC236}">
                <a16:creationId xmlns:a16="http://schemas.microsoft.com/office/drawing/2014/main" id="{BB4F15FE-9591-A2C4-7282-6F825E94E1DC}"/>
              </a:ext>
            </a:extLst>
          </p:cNvPr>
          <p:cNvSpPr txBox="1"/>
          <p:nvPr/>
        </p:nvSpPr>
        <p:spPr bwMode="white">
          <a:xfrm>
            <a:off x="5148797" y="407590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1" name="Freeform 14">
            <a:extLst>
              <a:ext uri="{FF2B5EF4-FFF2-40B4-BE49-F238E27FC236}">
                <a16:creationId xmlns:a16="http://schemas.microsoft.com/office/drawing/2014/main" id="{8E4CFA9D-0D1D-510F-C07A-512B9F41EAA2}"/>
              </a:ext>
            </a:extLst>
          </p:cNvPr>
          <p:cNvSpPr/>
          <p:nvPr/>
        </p:nvSpPr>
        <p:spPr>
          <a:xfrm flipH="1">
            <a:off x="1874093" y="4258131"/>
            <a:ext cx="1495424" cy="2496740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8E8C6732-88B8-9CB1-9965-EE9946631C90}"/>
              </a:ext>
            </a:extLst>
          </p:cNvPr>
          <p:cNvSpPr/>
          <p:nvPr/>
        </p:nvSpPr>
        <p:spPr>
          <a:xfrm>
            <a:off x="6865804" y="3097625"/>
            <a:ext cx="258660" cy="369879"/>
          </a:xfrm>
          <a:prstGeom prst="rect">
            <a:avLst/>
          </a:prstGeom>
          <a:solidFill>
            <a:srgbClr val="4FB5E3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8D62E333-D942-3E89-A0DB-C847416D3448}"/>
              </a:ext>
            </a:extLst>
          </p:cNvPr>
          <p:cNvSpPr/>
          <p:nvPr/>
        </p:nvSpPr>
        <p:spPr>
          <a:xfrm>
            <a:off x="7204054" y="3097624"/>
            <a:ext cx="194005" cy="369879"/>
          </a:xfrm>
          <a:prstGeom prst="rect">
            <a:avLst/>
          </a:prstGeom>
          <a:solidFill>
            <a:srgbClr val="7EC9EA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C897B71-CF10-B444-2449-3B468FD0CA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9"/>
          <a:stretch>
            <a:fillRect/>
          </a:stretch>
        </p:blipFill>
        <p:spPr>
          <a:xfrm>
            <a:off x="-431518" y="3806100"/>
            <a:ext cx="3358067" cy="3127414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91ACE2D-22AA-6EAB-22DE-D304DF39716F}"/>
              </a:ext>
            </a:extLst>
          </p:cNvPr>
          <p:cNvSpPr/>
          <p:nvPr/>
        </p:nvSpPr>
        <p:spPr>
          <a:xfrm>
            <a:off x="6851580" y="10029783"/>
            <a:ext cx="258660" cy="369879"/>
          </a:xfrm>
          <a:prstGeom prst="rect">
            <a:avLst/>
          </a:prstGeom>
          <a:solidFill>
            <a:srgbClr val="4FB5E3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F41F9F8-80E9-7DB6-3F01-D38AE547DC42}"/>
              </a:ext>
            </a:extLst>
          </p:cNvPr>
          <p:cNvSpPr/>
          <p:nvPr/>
        </p:nvSpPr>
        <p:spPr>
          <a:xfrm>
            <a:off x="7189830" y="10029782"/>
            <a:ext cx="194005" cy="369879"/>
          </a:xfrm>
          <a:prstGeom prst="rect">
            <a:avLst/>
          </a:prstGeom>
          <a:solidFill>
            <a:srgbClr val="7EC9EA"/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F0C46BA8-EEB4-D0AA-61DE-80D5EED1650B}"/>
              </a:ext>
            </a:extLst>
          </p:cNvPr>
          <p:cNvGrpSpPr/>
          <p:nvPr/>
        </p:nvGrpSpPr>
        <p:grpSpPr>
          <a:xfrm>
            <a:off x="3361414" y="7581182"/>
            <a:ext cx="941169" cy="398552"/>
            <a:chOff x="0" y="0"/>
            <a:chExt cx="905170" cy="383308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E74F8A4-3AFB-F5E5-BB1C-ED92D7F6A3B7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EC4D24D9-E58E-B997-4D24-909BA447282A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42729F8D-8472-92B4-6B74-06EC44A020DC}"/>
              </a:ext>
            </a:extLst>
          </p:cNvPr>
          <p:cNvGrpSpPr/>
          <p:nvPr/>
        </p:nvGrpSpPr>
        <p:grpSpPr>
          <a:xfrm>
            <a:off x="3382161" y="8664177"/>
            <a:ext cx="941169" cy="398552"/>
            <a:chOff x="0" y="0"/>
            <a:chExt cx="905170" cy="383308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E8F4E224-4235-0594-6932-3FEA3EABEDF6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2CCB3D56-5B7F-8118-77B5-D79A174846B0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/>
            </a:p>
          </p:txBody>
        </p:sp>
      </p:grpSp>
      <p:grpSp>
        <p:nvGrpSpPr>
          <p:cNvPr id="17" name="Group 11">
            <a:extLst>
              <a:ext uri="{FF2B5EF4-FFF2-40B4-BE49-F238E27FC236}">
                <a16:creationId xmlns:a16="http://schemas.microsoft.com/office/drawing/2014/main" id="{838FB101-B98E-11D5-A2C8-00B15F056333}"/>
              </a:ext>
            </a:extLst>
          </p:cNvPr>
          <p:cNvGrpSpPr/>
          <p:nvPr/>
        </p:nvGrpSpPr>
        <p:grpSpPr>
          <a:xfrm>
            <a:off x="5028369" y="7581182"/>
            <a:ext cx="941169" cy="398552"/>
            <a:chOff x="0" y="0"/>
            <a:chExt cx="905170" cy="383308"/>
          </a:xfrm>
        </p:grpSpPr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0F60A07-41DC-2D3F-1485-FE7CDC47FBFC}"/>
                </a:ext>
              </a:extLst>
            </p:cNvPr>
            <p:cNvSpPr/>
            <p:nvPr/>
          </p:nvSpPr>
          <p:spPr>
            <a:xfrm>
              <a:off x="0" y="0"/>
              <a:ext cx="905170" cy="383308"/>
            </a:xfrm>
            <a:custGeom>
              <a:avLst/>
              <a:gdLst/>
              <a:ahLst/>
              <a:cxnLst/>
              <a:rect l="l" t="t" r="r" b="b"/>
              <a:pathLst>
                <a:path w="905170" h="383308">
                  <a:moveTo>
                    <a:pt x="123388" y="0"/>
                  </a:moveTo>
                  <a:lnTo>
                    <a:pt x="781782" y="0"/>
                  </a:lnTo>
                  <a:cubicBezTo>
                    <a:pt x="814506" y="0"/>
                    <a:pt x="845891" y="13000"/>
                    <a:pt x="869030" y="36139"/>
                  </a:cubicBezTo>
                  <a:cubicBezTo>
                    <a:pt x="892170" y="59279"/>
                    <a:pt x="905170" y="90663"/>
                    <a:pt x="905170" y="123388"/>
                  </a:cubicBezTo>
                  <a:lnTo>
                    <a:pt x="905170" y="259920"/>
                  </a:lnTo>
                  <a:cubicBezTo>
                    <a:pt x="905170" y="292644"/>
                    <a:pt x="892170" y="324028"/>
                    <a:pt x="869030" y="347168"/>
                  </a:cubicBezTo>
                  <a:cubicBezTo>
                    <a:pt x="845891" y="370308"/>
                    <a:pt x="814506" y="383308"/>
                    <a:pt x="781782" y="383308"/>
                  </a:cubicBezTo>
                  <a:lnTo>
                    <a:pt x="123388" y="383308"/>
                  </a:lnTo>
                  <a:cubicBezTo>
                    <a:pt x="90663" y="383308"/>
                    <a:pt x="59279" y="370308"/>
                    <a:pt x="36139" y="347168"/>
                  </a:cubicBezTo>
                  <a:cubicBezTo>
                    <a:pt x="13000" y="324028"/>
                    <a:pt x="0" y="292644"/>
                    <a:pt x="0" y="259920"/>
                  </a:cubicBezTo>
                  <a:lnTo>
                    <a:pt x="0" y="123388"/>
                  </a:lnTo>
                  <a:cubicBezTo>
                    <a:pt x="0" y="90663"/>
                    <a:pt x="13000" y="59279"/>
                    <a:pt x="36139" y="36139"/>
                  </a:cubicBezTo>
                  <a:cubicBezTo>
                    <a:pt x="59279" y="13000"/>
                    <a:pt x="90663" y="0"/>
                    <a:pt x="12338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252A6">
                    <a:alpha val="100000"/>
                  </a:srgbClr>
                </a:gs>
                <a:gs pos="100000">
                  <a:srgbClr val="24A1DC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668F6357-D9D8-B62C-6A02-59C4E6E52DF9}"/>
                </a:ext>
              </a:extLst>
            </p:cNvPr>
            <p:cNvSpPr txBox="1"/>
            <p:nvPr/>
          </p:nvSpPr>
          <p:spPr>
            <a:xfrm>
              <a:off x="0" y="-19050"/>
              <a:ext cx="905170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39"/>
                </a:lnSpc>
              </a:pPr>
              <a:endParaRPr>
                <a:latin typeface="源真ゴシックP Bold" panose="020B0602020203020207" pitchFamily="50" charset="-128"/>
                <a:ea typeface="源真ゴシックP Bold" panose="020B0602020203020207" pitchFamily="50" charset="-128"/>
                <a:cs typeface="源真ゴシックP Bold" panose="020B0602020203020207" pitchFamily="50" charset="-128"/>
              </a:endParaRPr>
            </a:p>
          </p:txBody>
        </p:sp>
      </p:grpSp>
      <p:sp>
        <p:nvSpPr>
          <p:cNvPr id="20" name="TextBox 16">
            <a:extLst>
              <a:ext uri="{FF2B5EF4-FFF2-40B4-BE49-F238E27FC236}">
                <a16:creationId xmlns:a16="http://schemas.microsoft.com/office/drawing/2014/main" id="{077223E5-2F7E-6EBE-C58E-3C6A87006D43}"/>
              </a:ext>
            </a:extLst>
          </p:cNvPr>
          <p:cNvSpPr txBox="1"/>
          <p:nvPr/>
        </p:nvSpPr>
        <p:spPr bwMode="white">
          <a:xfrm>
            <a:off x="3383813" y="7549938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99EE42D5-90FA-FA09-9852-3980D23614C6}"/>
              </a:ext>
            </a:extLst>
          </p:cNvPr>
          <p:cNvSpPr txBox="1"/>
          <p:nvPr/>
        </p:nvSpPr>
        <p:spPr bwMode="white">
          <a:xfrm>
            <a:off x="3480289" y="8637143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F7DA827F-8E97-79CF-EB76-650D3CA57E8C}"/>
              </a:ext>
            </a:extLst>
          </p:cNvPr>
          <p:cNvSpPr txBox="1"/>
          <p:nvPr/>
        </p:nvSpPr>
        <p:spPr bwMode="white">
          <a:xfrm>
            <a:off x="5123833" y="7548311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6" name="Freeform 14">
            <a:extLst>
              <a:ext uri="{FF2B5EF4-FFF2-40B4-BE49-F238E27FC236}">
                <a16:creationId xmlns:a16="http://schemas.microsoft.com/office/drawing/2014/main" id="{527AC49B-6BAA-552F-A177-A6BD202D7196}"/>
              </a:ext>
            </a:extLst>
          </p:cNvPr>
          <p:cNvSpPr/>
          <p:nvPr/>
        </p:nvSpPr>
        <p:spPr>
          <a:xfrm rot="127581" flipH="1">
            <a:off x="1856670" y="7504000"/>
            <a:ext cx="1460286" cy="2712534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20B2AB42-6AC4-E701-208D-9C995B543B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2"/>
          <a:stretch>
            <a:fillRect/>
          </a:stretch>
        </p:blipFill>
        <p:spPr>
          <a:xfrm>
            <a:off x="-414916" y="7213967"/>
            <a:ext cx="3411242" cy="3185694"/>
          </a:xfrm>
          <a:prstGeom prst="rect">
            <a:avLst/>
          </a:prstGeom>
        </p:spPr>
      </p:pic>
      <p:sp>
        <p:nvSpPr>
          <p:cNvPr id="73" name="TextBox 19">
            <a:extLst>
              <a:ext uri="{FF2B5EF4-FFF2-40B4-BE49-F238E27FC236}">
                <a16:creationId xmlns:a16="http://schemas.microsoft.com/office/drawing/2014/main" id="{6FD46947-A2CA-9AA2-57FD-4874349B95EA}"/>
              </a:ext>
            </a:extLst>
          </p:cNvPr>
          <p:cNvSpPr txBox="1"/>
          <p:nvPr/>
        </p:nvSpPr>
        <p:spPr>
          <a:xfrm>
            <a:off x="4196639" y="4572915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F447DDB9-7CBF-0B69-3583-FEB12F7D6D27}"/>
              </a:ext>
            </a:extLst>
          </p:cNvPr>
          <p:cNvSpPr txBox="1"/>
          <p:nvPr/>
        </p:nvSpPr>
        <p:spPr>
          <a:xfrm>
            <a:off x="4094121" y="8043214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</p:spTree>
    <p:extLst>
      <p:ext uri="{BB962C8B-B14F-4D97-AF65-F5344CB8AC3E}">
        <p14:creationId xmlns:p14="http://schemas.microsoft.com/office/powerpoint/2010/main" val="3321290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8F153-BBFD-44DB-FFC7-5085A75A2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19">
            <a:extLst>
              <a:ext uri="{FF2B5EF4-FFF2-40B4-BE49-F238E27FC236}">
                <a16:creationId xmlns:a16="http://schemas.microsoft.com/office/drawing/2014/main" id="{2550565B-FDEB-7E1C-FA4B-70ED268EBB65}"/>
              </a:ext>
            </a:extLst>
          </p:cNvPr>
          <p:cNvSpPr txBox="1"/>
          <p:nvPr/>
        </p:nvSpPr>
        <p:spPr>
          <a:xfrm>
            <a:off x="4196639" y="4572915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74405F93-10A3-1B90-05F9-A9CA020604D9}"/>
              </a:ext>
            </a:extLst>
          </p:cNvPr>
          <p:cNvSpPr txBox="1"/>
          <p:nvPr/>
        </p:nvSpPr>
        <p:spPr>
          <a:xfrm>
            <a:off x="4094121" y="8043214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2D23AEA-8AFC-CB17-4B38-CA68692AB3D4}"/>
              </a:ext>
            </a:extLst>
          </p:cNvPr>
          <p:cNvSpPr/>
          <p:nvPr/>
        </p:nvSpPr>
        <p:spPr>
          <a:xfrm>
            <a:off x="3361414" y="7581182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1BB3A285-C23E-9FC2-4E0A-2084F482863D}"/>
              </a:ext>
            </a:extLst>
          </p:cNvPr>
          <p:cNvSpPr txBox="1"/>
          <p:nvPr/>
        </p:nvSpPr>
        <p:spPr>
          <a:xfrm>
            <a:off x="3361414" y="7561374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09FE2AF-1AA7-D3A9-C65A-7354D8A37F56}"/>
              </a:ext>
            </a:extLst>
          </p:cNvPr>
          <p:cNvSpPr/>
          <p:nvPr/>
        </p:nvSpPr>
        <p:spPr bwMode="ltGray">
          <a:xfrm>
            <a:off x="-229399" y="385830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6506FCF-98D2-C11D-8E3C-397ABE8BE8BC}"/>
              </a:ext>
            </a:extLst>
          </p:cNvPr>
          <p:cNvSpPr/>
          <p:nvPr/>
        </p:nvSpPr>
        <p:spPr bwMode="ltGray">
          <a:xfrm>
            <a:off x="-229399" y="3852201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ED9D3BC-2BD1-16FD-2D37-9C0CFF2F7BAE}"/>
              </a:ext>
            </a:extLst>
          </p:cNvPr>
          <p:cNvSpPr/>
          <p:nvPr/>
        </p:nvSpPr>
        <p:spPr bwMode="ltGray">
          <a:xfrm>
            <a:off x="-229399" y="7316982"/>
            <a:ext cx="7924800" cy="3060000"/>
          </a:xfrm>
          <a:prstGeom prst="rect">
            <a:avLst/>
          </a:prstGeom>
          <a:noFill/>
          <a:ln w="31750"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DEBB5BD-2BBB-3CF0-2F51-17E9BD2798B4}"/>
              </a:ext>
            </a:extLst>
          </p:cNvPr>
          <p:cNvSpPr/>
          <p:nvPr/>
        </p:nvSpPr>
        <p:spPr>
          <a:xfrm>
            <a:off x="-131790" y="10029784"/>
            <a:ext cx="6890155" cy="369879"/>
          </a:xfrm>
          <a:prstGeom prst="rect">
            <a:avLst/>
          </a:pr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/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FA955BB3-4D4D-F507-316B-ACB91F251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21287383">
            <a:off x="1679787" y="7566455"/>
            <a:ext cx="1907950" cy="2877765"/>
          </a:xfrm>
          <a:prstGeom prst="rect">
            <a:avLst/>
          </a:prstGeom>
        </p:spPr>
      </p:pic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013AB06F-D22E-6549-FFC5-4D5318CBFAC8}"/>
              </a:ext>
            </a:extLst>
          </p:cNvPr>
          <p:cNvSpPr/>
          <p:nvPr/>
        </p:nvSpPr>
        <p:spPr>
          <a:xfrm>
            <a:off x="-106826" y="6561726"/>
            <a:ext cx="6890155" cy="369879"/>
          </a:xfrm>
          <a:prstGeom prst="rect">
            <a:avLst/>
          </a:pr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/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A9EDA917-2A4B-4D34-496C-13A5E4FF0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74"/>
          <a:stretch>
            <a:fillRect/>
          </a:stretch>
        </p:blipFill>
        <p:spPr>
          <a:xfrm rot="332537">
            <a:off x="1560590" y="3853959"/>
            <a:ext cx="1907950" cy="2877765"/>
          </a:xfrm>
          <a:prstGeom prst="rect">
            <a:avLst/>
          </a:prstGeom>
        </p:spPr>
      </p:pic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F947122C-B72C-3B70-5409-6C365DD573F7}"/>
              </a:ext>
            </a:extLst>
          </p:cNvPr>
          <p:cNvSpPr/>
          <p:nvPr/>
        </p:nvSpPr>
        <p:spPr>
          <a:xfrm>
            <a:off x="6876544" y="6561725"/>
            <a:ext cx="258660" cy="369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82CC6CA9-EE7B-F1F5-8249-39DB61FE016F}"/>
              </a:ext>
            </a:extLst>
          </p:cNvPr>
          <p:cNvSpPr/>
          <p:nvPr/>
        </p:nvSpPr>
        <p:spPr>
          <a:xfrm>
            <a:off x="7214794" y="6561724"/>
            <a:ext cx="194005" cy="3698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4F92E59A-B185-CFBE-B429-0EC75CC932AF}"/>
              </a:ext>
            </a:extLst>
          </p:cNvPr>
          <p:cNvSpPr/>
          <p:nvPr/>
        </p:nvSpPr>
        <p:spPr>
          <a:xfrm>
            <a:off x="3379952" y="640434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B2CB21C7-6648-FD48-D8A0-59A02C0A2C42}"/>
              </a:ext>
            </a:extLst>
          </p:cNvPr>
          <p:cNvSpPr txBox="1"/>
          <p:nvPr/>
        </p:nvSpPr>
        <p:spPr>
          <a:xfrm>
            <a:off x="3379952" y="620626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52AA7221-3B49-A84F-F34D-94083863994E}"/>
              </a:ext>
            </a:extLst>
          </p:cNvPr>
          <p:cNvSpPr/>
          <p:nvPr/>
        </p:nvSpPr>
        <p:spPr>
          <a:xfrm>
            <a:off x="3400699" y="1760500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D5202D44-CA32-76D1-8DDE-E23D7D396F61}"/>
              </a:ext>
            </a:extLst>
          </p:cNvPr>
          <p:cNvSpPr txBox="1"/>
          <p:nvPr/>
        </p:nvSpPr>
        <p:spPr>
          <a:xfrm>
            <a:off x="3400699" y="1740692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32" name="Freeform 12">
            <a:extLst>
              <a:ext uri="{FF2B5EF4-FFF2-40B4-BE49-F238E27FC236}">
                <a16:creationId xmlns:a16="http://schemas.microsoft.com/office/drawing/2014/main" id="{BBF2FB51-F1FF-01FA-4DFF-554FE81C6214}"/>
              </a:ext>
            </a:extLst>
          </p:cNvPr>
          <p:cNvSpPr/>
          <p:nvPr/>
        </p:nvSpPr>
        <p:spPr>
          <a:xfrm>
            <a:off x="5046907" y="62871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C70C2E62-9412-7ED0-6056-BA1CEBD7B448}"/>
              </a:ext>
            </a:extLst>
          </p:cNvPr>
          <p:cNvSpPr txBox="1"/>
          <p:nvPr/>
        </p:nvSpPr>
        <p:spPr bwMode="white">
          <a:xfrm>
            <a:off x="3400279" y="600870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F1563CF5-A8A1-C585-423E-70E1E9EC1E41}"/>
              </a:ext>
            </a:extLst>
          </p:cNvPr>
          <p:cNvSpPr txBox="1"/>
          <p:nvPr/>
        </p:nvSpPr>
        <p:spPr bwMode="white">
          <a:xfrm>
            <a:off x="3506201" y="1733466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5420E644-9019-8F6D-1041-07E842B9714F}"/>
              </a:ext>
            </a:extLst>
          </p:cNvPr>
          <p:cNvSpPr txBox="1"/>
          <p:nvPr/>
        </p:nvSpPr>
        <p:spPr bwMode="white">
          <a:xfrm>
            <a:off x="5134997" y="60321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46BD455-E2ED-1E6C-7303-C48C9DD9363F}"/>
              </a:ext>
            </a:extLst>
          </p:cNvPr>
          <p:cNvSpPr/>
          <p:nvPr/>
        </p:nvSpPr>
        <p:spPr>
          <a:xfrm>
            <a:off x="-117566" y="3097626"/>
            <a:ext cx="6890155" cy="369879"/>
          </a:xfrm>
          <a:prstGeom prst="rect">
            <a:avLst/>
          </a:pr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3E1EF811-E7C4-BCEC-891E-1CEEABFEA471}"/>
              </a:ext>
            </a:extLst>
          </p:cNvPr>
          <p:cNvSpPr/>
          <p:nvPr/>
        </p:nvSpPr>
        <p:spPr>
          <a:xfrm rot="5400000" flipV="1">
            <a:off x="1223612" y="1205426"/>
            <a:ext cx="2948110" cy="1415202"/>
          </a:xfrm>
          <a:custGeom>
            <a:avLst/>
            <a:gdLst/>
            <a:ahLst/>
            <a:cxnLst/>
            <a:rect l="l" t="t" r="r" b="b"/>
            <a:pathLst>
              <a:path w="2742857" h="1224000">
                <a:moveTo>
                  <a:pt x="0" y="1224000"/>
                </a:moveTo>
                <a:lnTo>
                  <a:pt x="2742857" y="1224000"/>
                </a:lnTo>
                <a:lnTo>
                  <a:pt x="2742857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0" name="TextBox 19">
            <a:extLst>
              <a:ext uri="{FF2B5EF4-FFF2-40B4-BE49-F238E27FC236}">
                <a16:creationId xmlns:a16="http://schemas.microsoft.com/office/drawing/2014/main" id="{0ABD4A62-A740-A0B8-23C0-C6B8AD910E9D}"/>
              </a:ext>
            </a:extLst>
          </p:cNvPr>
          <p:cNvSpPr txBox="1"/>
          <p:nvPr/>
        </p:nvSpPr>
        <p:spPr>
          <a:xfrm>
            <a:off x="4158276" y="1138958"/>
            <a:ext cx="3285400" cy="1017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98"/>
              </a:lnSpc>
              <a:spcBef>
                <a:spcPct val="0"/>
              </a:spcBef>
            </a:pP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【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　　　　　</a:t>
            </a:r>
            <a:r>
              <a:rPr lang="en-US" altLang="ja-JP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】</a:t>
            </a:r>
            <a:r>
              <a:rPr lang="ja-JP" altLang="en-US" sz="2400" spc="300" dirty="0">
                <a:solidFill>
                  <a:srgbClr val="000000"/>
                </a:solidFill>
                <a:latin typeface="コーポレート・ロゴ ver3 Medium" panose="02000600000000000000" pitchFamily="50" charset="-128"/>
                <a:ea typeface="コーポレート・ロゴ ver3 Medium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です</a:t>
            </a:r>
            <a:endParaRPr lang="en-US" sz="2400" spc="300" dirty="0">
              <a:solidFill>
                <a:srgbClr val="000000"/>
              </a:solidFill>
              <a:latin typeface="コーポレート・ロゴ ver3 Medium" panose="02000600000000000000" pitchFamily="50" charset="-128"/>
              <a:ea typeface="コーポレート・ロゴ ver3 Medium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94" name="Freeform 6">
            <a:extLst>
              <a:ext uri="{FF2B5EF4-FFF2-40B4-BE49-F238E27FC236}">
                <a16:creationId xmlns:a16="http://schemas.microsoft.com/office/drawing/2014/main" id="{9C5225DF-4672-0EC4-F1EC-25488C151D88}"/>
              </a:ext>
            </a:extLst>
          </p:cNvPr>
          <p:cNvSpPr/>
          <p:nvPr/>
        </p:nvSpPr>
        <p:spPr>
          <a:xfrm>
            <a:off x="3386378" y="412868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95" name="TextBox 7">
            <a:extLst>
              <a:ext uri="{FF2B5EF4-FFF2-40B4-BE49-F238E27FC236}">
                <a16:creationId xmlns:a16="http://schemas.microsoft.com/office/drawing/2014/main" id="{04597D47-0C98-F791-95FB-9A9DB12101DD}"/>
              </a:ext>
            </a:extLst>
          </p:cNvPr>
          <p:cNvSpPr txBox="1"/>
          <p:nvPr/>
        </p:nvSpPr>
        <p:spPr>
          <a:xfrm>
            <a:off x="3386378" y="4093316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97" name="Freeform 9">
            <a:extLst>
              <a:ext uri="{FF2B5EF4-FFF2-40B4-BE49-F238E27FC236}">
                <a16:creationId xmlns:a16="http://schemas.microsoft.com/office/drawing/2014/main" id="{077904CD-C17B-325D-4088-703FF89DB7DC}"/>
              </a:ext>
            </a:extLst>
          </p:cNvPr>
          <p:cNvSpPr/>
          <p:nvPr/>
        </p:nvSpPr>
        <p:spPr>
          <a:xfrm>
            <a:off x="3407125" y="5196119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98" name="TextBox 10">
            <a:extLst>
              <a:ext uri="{FF2B5EF4-FFF2-40B4-BE49-F238E27FC236}">
                <a16:creationId xmlns:a16="http://schemas.microsoft.com/office/drawing/2014/main" id="{476912D7-6373-B3B8-0154-3BF57F8F658C}"/>
              </a:ext>
            </a:extLst>
          </p:cNvPr>
          <p:cNvSpPr txBox="1"/>
          <p:nvPr/>
        </p:nvSpPr>
        <p:spPr>
          <a:xfrm>
            <a:off x="3407125" y="5176311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100" name="Freeform 12">
            <a:extLst>
              <a:ext uri="{FF2B5EF4-FFF2-40B4-BE49-F238E27FC236}">
                <a16:creationId xmlns:a16="http://schemas.microsoft.com/office/drawing/2014/main" id="{4D593983-1949-4E79-FC6C-DAF33B409155}"/>
              </a:ext>
            </a:extLst>
          </p:cNvPr>
          <p:cNvSpPr/>
          <p:nvPr/>
        </p:nvSpPr>
        <p:spPr>
          <a:xfrm>
            <a:off x="5053333" y="4101401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01" name="TextBox 13">
            <a:extLst>
              <a:ext uri="{FF2B5EF4-FFF2-40B4-BE49-F238E27FC236}">
                <a16:creationId xmlns:a16="http://schemas.microsoft.com/office/drawing/2014/main" id="{1339BBBD-5BD9-33F8-5C0E-C4314FC3B91B}"/>
              </a:ext>
            </a:extLst>
          </p:cNvPr>
          <p:cNvSpPr txBox="1"/>
          <p:nvPr/>
        </p:nvSpPr>
        <p:spPr>
          <a:xfrm>
            <a:off x="5053333" y="4081593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>
              <a:latin typeface="源真ゴシックP Bold" panose="020B0602020203020207" pitchFamily="50" charset="-128"/>
              <a:ea typeface="源真ゴシックP Bold" panose="020B0602020203020207" pitchFamily="50" charset="-128"/>
              <a:cs typeface="源真ゴシックP Bold" panose="020B0602020203020207" pitchFamily="50" charset="-128"/>
            </a:endParaRPr>
          </a:p>
        </p:txBody>
      </p:sp>
      <p:sp>
        <p:nvSpPr>
          <p:cNvPr id="102" name="TextBox 16">
            <a:extLst>
              <a:ext uri="{FF2B5EF4-FFF2-40B4-BE49-F238E27FC236}">
                <a16:creationId xmlns:a16="http://schemas.microsoft.com/office/drawing/2014/main" id="{8F768F7A-6261-2D9B-2F7F-2A19B8C36FAF}"/>
              </a:ext>
            </a:extLst>
          </p:cNvPr>
          <p:cNvSpPr txBox="1"/>
          <p:nvPr/>
        </p:nvSpPr>
        <p:spPr bwMode="white">
          <a:xfrm>
            <a:off x="3408777" y="4096166"/>
            <a:ext cx="971671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3" name="TextBox 17">
            <a:extLst>
              <a:ext uri="{FF2B5EF4-FFF2-40B4-BE49-F238E27FC236}">
                <a16:creationId xmlns:a16="http://schemas.microsoft.com/office/drawing/2014/main" id="{C104E714-8BF8-450D-55E2-FDFE3ECB4809}"/>
              </a:ext>
            </a:extLst>
          </p:cNvPr>
          <p:cNvSpPr txBox="1"/>
          <p:nvPr/>
        </p:nvSpPr>
        <p:spPr bwMode="white">
          <a:xfrm>
            <a:off x="3512627" y="5169085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104" name="TextBox 18">
            <a:extLst>
              <a:ext uri="{FF2B5EF4-FFF2-40B4-BE49-F238E27FC236}">
                <a16:creationId xmlns:a16="http://schemas.microsoft.com/office/drawing/2014/main" id="{8F2A6088-7CDF-AECB-DD0A-FD4B386C2316}"/>
              </a:ext>
            </a:extLst>
          </p:cNvPr>
          <p:cNvSpPr txBox="1"/>
          <p:nvPr/>
        </p:nvSpPr>
        <p:spPr bwMode="white">
          <a:xfrm>
            <a:off x="5148797" y="4075904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71" name="Freeform 14">
            <a:extLst>
              <a:ext uri="{FF2B5EF4-FFF2-40B4-BE49-F238E27FC236}">
                <a16:creationId xmlns:a16="http://schemas.microsoft.com/office/drawing/2014/main" id="{FB2C7F88-DA1B-EA84-203A-4DD682CB90AC}"/>
              </a:ext>
            </a:extLst>
          </p:cNvPr>
          <p:cNvSpPr/>
          <p:nvPr/>
        </p:nvSpPr>
        <p:spPr>
          <a:xfrm flipH="1">
            <a:off x="1874093" y="4258131"/>
            <a:ext cx="1495424" cy="2496740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9A7BC4CA-D4C6-6A07-69A0-0467C0B57687}"/>
              </a:ext>
            </a:extLst>
          </p:cNvPr>
          <p:cNvSpPr/>
          <p:nvPr/>
        </p:nvSpPr>
        <p:spPr>
          <a:xfrm>
            <a:off x="6865804" y="3097625"/>
            <a:ext cx="258660" cy="369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25BB0CD0-EBC6-1C87-CE23-CB287358FBC5}"/>
              </a:ext>
            </a:extLst>
          </p:cNvPr>
          <p:cNvSpPr/>
          <p:nvPr/>
        </p:nvSpPr>
        <p:spPr>
          <a:xfrm>
            <a:off x="7204054" y="3097624"/>
            <a:ext cx="194005" cy="3698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2CC5DB5-2885-8280-0DDA-1E787D72A7E1}"/>
              </a:ext>
            </a:extLst>
          </p:cNvPr>
          <p:cNvSpPr/>
          <p:nvPr/>
        </p:nvSpPr>
        <p:spPr>
          <a:xfrm>
            <a:off x="6851580" y="10029783"/>
            <a:ext cx="258660" cy="369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5223CA0-6AC9-4964-530C-956861E3362D}"/>
              </a:ext>
            </a:extLst>
          </p:cNvPr>
          <p:cNvSpPr/>
          <p:nvPr/>
        </p:nvSpPr>
        <p:spPr>
          <a:xfrm>
            <a:off x="7189830" y="10029782"/>
            <a:ext cx="194005" cy="3698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2A778280-6893-CE56-AF27-A291939657FC}"/>
              </a:ext>
            </a:extLst>
          </p:cNvPr>
          <p:cNvSpPr/>
          <p:nvPr/>
        </p:nvSpPr>
        <p:spPr>
          <a:xfrm>
            <a:off x="3382161" y="8664177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EB0410A4-6D80-0F18-5AA4-9B8C34A538E0}"/>
              </a:ext>
            </a:extLst>
          </p:cNvPr>
          <p:cNvSpPr txBox="1"/>
          <p:nvPr/>
        </p:nvSpPr>
        <p:spPr>
          <a:xfrm>
            <a:off x="3382161" y="8644369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F815BF4F-3A92-70D5-08EA-113C4FF429ED}"/>
              </a:ext>
            </a:extLst>
          </p:cNvPr>
          <p:cNvSpPr/>
          <p:nvPr/>
        </p:nvSpPr>
        <p:spPr>
          <a:xfrm>
            <a:off x="5028369" y="7581182"/>
            <a:ext cx="941169" cy="398552"/>
          </a:xfrm>
          <a:custGeom>
            <a:avLst/>
            <a:gdLst/>
            <a:ahLst/>
            <a:cxnLst/>
            <a:rect l="l" t="t" r="r" b="b"/>
            <a:pathLst>
              <a:path w="905170" h="383308">
                <a:moveTo>
                  <a:pt x="123388" y="0"/>
                </a:moveTo>
                <a:lnTo>
                  <a:pt x="781782" y="0"/>
                </a:lnTo>
                <a:cubicBezTo>
                  <a:pt x="814506" y="0"/>
                  <a:pt x="845891" y="13000"/>
                  <a:pt x="869030" y="36139"/>
                </a:cubicBezTo>
                <a:cubicBezTo>
                  <a:pt x="892170" y="59279"/>
                  <a:pt x="905170" y="90663"/>
                  <a:pt x="905170" y="123388"/>
                </a:cubicBezTo>
                <a:lnTo>
                  <a:pt x="905170" y="259920"/>
                </a:lnTo>
                <a:cubicBezTo>
                  <a:pt x="905170" y="292644"/>
                  <a:pt x="892170" y="324028"/>
                  <a:pt x="869030" y="347168"/>
                </a:cubicBezTo>
                <a:cubicBezTo>
                  <a:pt x="845891" y="370308"/>
                  <a:pt x="814506" y="383308"/>
                  <a:pt x="781782" y="383308"/>
                </a:cubicBezTo>
                <a:lnTo>
                  <a:pt x="123388" y="383308"/>
                </a:lnTo>
                <a:cubicBezTo>
                  <a:pt x="90663" y="383308"/>
                  <a:pt x="59279" y="370308"/>
                  <a:pt x="36139" y="347168"/>
                </a:cubicBezTo>
                <a:cubicBezTo>
                  <a:pt x="13000" y="324028"/>
                  <a:pt x="0" y="292644"/>
                  <a:pt x="0" y="259920"/>
                </a:cubicBezTo>
                <a:lnTo>
                  <a:pt x="0" y="123388"/>
                </a:lnTo>
                <a:cubicBezTo>
                  <a:pt x="0" y="90663"/>
                  <a:pt x="13000" y="59279"/>
                  <a:pt x="36139" y="36139"/>
                </a:cubicBezTo>
                <a:cubicBezTo>
                  <a:pt x="59279" y="13000"/>
                  <a:pt x="90663" y="0"/>
                  <a:pt x="123388" y="0"/>
                </a:cubicBezTo>
                <a:close/>
              </a:path>
            </a:pathLst>
          </a:custGeom>
          <a:gradFill rotWithShape="1">
            <a:gsLst>
              <a:gs pos="20000">
                <a:srgbClr val="FFA219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82954C51-9671-305C-D72C-5BAEAD746339}"/>
              </a:ext>
            </a:extLst>
          </p:cNvPr>
          <p:cNvSpPr txBox="1"/>
          <p:nvPr/>
        </p:nvSpPr>
        <p:spPr>
          <a:xfrm>
            <a:off x="5028369" y="7561374"/>
            <a:ext cx="941169" cy="4183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839"/>
              </a:lnSpc>
            </a:pPr>
            <a:endParaRPr>
              <a:latin typeface="源真ゴシックP Bold" panose="020B0602020203020207" pitchFamily="50" charset="-128"/>
              <a:ea typeface="源真ゴシックP Bold" panose="020B0602020203020207" pitchFamily="50" charset="-128"/>
              <a:cs typeface="源真ゴシックP Bold" panose="020B0602020203020207" pitchFamily="50" charset="-128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5A03EEC4-2E83-6F78-5739-B4AB1ACAAA42}"/>
              </a:ext>
            </a:extLst>
          </p:cNvPr>
          <p:cNvSpPr txBox="1"/>
          <p:nvPr/>
        </p:nvSpPr>
        <p:spPr bwMode="white">
          <a:xfrm>
            <a:off x="3386016" y="7551378"/>
            <a:ext cx="958055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部署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91A50226-5A37-ACB7-18E0-2DD8C6E04E45}"/>
              </a:ext>
            </a:extLst>
          </p:cNvPr>
          <p:cNvSpPr txBox="1"/>
          <p:nvPr/>
        </p:nvSpPr>
        <p:spPr bwMode="white">
          <a:xfrm>
            <a:off x="3480289" y="8622855"/>
            <a:ext cx="779623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名前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E8AA70A3-C034-EFE1-D4A4-BC94172145DA}"/>
              </a:ext>
            </a:extLst>
          </p:cNvPr>
          <p:cNvSpPr txBox="1"/>
          <p:nvPr/>
        </p:nvSpPr>
        <p:spPr bwMode="white">
          <a:xfrm>
            <a:off x="5123833" y="7548311"/>
            <a:ext cx="812764" cy="412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6"/>
              </a:lnSpc>
              <a:spcBef>
                <a:spcPct val="0"/>
              </a:spcBef>
            </a:pPr>
            <a:r>
              <a:rPr lang="en-US" sz="2000" spc="300" dirty="0" err="1">
                <a:solidFill>
                  <a:srgbClr val="FFFFFF"/>
                </a:solidFill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  <a:cs typeface="源真ゴシックP Bold" panose="020B0602020203020207" pitchFamily="50" charset="-128"/>
                <a:sym typeface="ベビポップ"/>
              </a:rPr>
              <a:t>役職</a:t>
            </a:r>
            <a:endParaRPr lang="en-US" sz="2000" spc="300" dirty="0">
              <a:solidFill>
                <a:srgbClr val="FFFFFF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源真ゴシックP Bold" panose="020B0602020203020207" pitchFamily="50" charset="-128"/>
              <a:sym typeface="ベビポップ"/>
            </a:endParaRPr>
          </a:p>
        </p:txBody>
      </p:sp>
      <p:sp>
        <p:nvSpPr>
          <p:cNvPr id="46" name="Freeform 14">
            <a:extLst>
              <a:ext uri="{FF2B5EF4-FFF2-40B4-BE49-F238E27FC236}">
                <a16:creationId xmlns:a16="http://schemas.microsoft.com/office/drawing/2014/main" id="{795556D2-B7FD-E794-5DFB-4D406F5F204D}"/>
              </a:ext>
            </a:extLst>
          </p:cNvPr>
          <p:cNvSpPr/>
          <p:nvPr/>
        </p:nvSpPr>
        <p:spPr>
          <a:xfrm rot="200087" flipH="1">
            <a:off x="1856649" y="7504000"/>
            <a:ext cx="1460286" cy="2713660"/>
          </a:xfrm>
          <a:custGeom>
            <a:avLst/>
            <a:gdLst/>
            <a:ahLst/>
            <a:cxnLst/>
            <a:rect l="l" t="t" r="r" b="b"/>
            <a:pathLst>
              <a:path w="1526516" h="2695835">
                <a:moveTo>
                  <a:pt x="1526516" y="0"/>
                </a:moveTo>
                <a:lnTo>
                  <a:pt x="0" y="0"/>
                </a:lnTo>
                <a:lnTo>
                  <a:pt x="0" y="2695835"/>
                </a:lnTo>
                <a:lnTo>
                  <a:pt x="1526516" y="2695835"/>
                </a:lnTo>
                <a:lnTo>
                  <a:pt x="15265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AABEED76-8ADD-FC00-507D-81F07B88C9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428" b="5999"/>
          <a:stretch>
            <a:fillRect/>
          </a:stretch>
        </p:blipFill>
        <p:spPr>
          <a:xfrm>
            <a:off x="-488192" y="267205"/>
            <a:ext cx="3452435" cy="3199619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095D19DF-1C1C-5883-01A6-0698A775F1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1" b="5688"/>
          <a:stretch>
            <a:fillRect/>
          </a:stretch>
        </p:blipFill>
        <p:spPr>
          <a:xfrm>
            <a:off x="-438684" y="3754270"/>
            <a:ext cx="3313678" cy="3177333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0803B4E8-3F2D-6940-7839-9CDB12A0FA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6"/>
          <a:stretch>
            <a:fillRect/>
          </a:stretch>
        </p:blipFill>
        <p:spPr>
          <a:xfrm>
            <a:off x="-464788" y="7149451"/>
            <a:ext cx="3489455" cy="324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97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1709</TotalTime>
  <Words>135</Words>
  <Application>Microsoft Office PowerPoint</Application>
  <PresentationFormat>ユーザー設定</PresentationFormat>
  <Paragraphs>80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Calibri Light</vt:lpstr>
      <vt:lpstr>コーポレート・ロゴ ver3 Bold</vt:lpstr>
      <vt:lpstr>07やさしさゴシック</vt:lpstr>
      <vt:lpstr>源真ゴシックP Bold</vt:lpstr>
      <vt:lpstr>コーポレート・ロゴ ver3 Medium</vt:lpstr>
      <vt:lpstr>Arial</vt:lpstr>
      <vt:lpstr>游ゴシック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伊藤彩華</dc:creator>
  <cp:lastModifiedBy>伊藤彩華</cp:lastModifiedBy>
  <cp:revision>19</cp:revision>
  <cp:lastPrinted>2025-10-30T07:30:37Z</cp:lastPrinted>
  <dcterms:created xsi:type="dcterms:W3CDTF">2025-10-29T02:22:37Z</dcterms:created>
  <dcterms:modified xsi:type="dcterms:W3CDTF">2025-11-06T00:22:07Z</dcterms:modified>
</cp:coreProperties>
</file>