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0693400" cy="7556500"/>
  <p:notesSz cx="6858000" cy="9144000"/>
  <p:embeddedFontLst>
    <p:embeddedFont>
      <p:font typeface="游ゴシック" panose="020B0400000000000000" pitchFamily="50" charset="-128"/>
      <p:regular r:id="rId4"/>
      <p:bold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603" autoAdjust="0"/>
  </p:normalViewPr>
  <p:slideViewPr>
    <p:cSldViewPr>
      <p:cViewPr>
        <p:scale>
          <a:sx n="50" d="100"/>
          <a:sy n="50" d="100"/>
        </p:scale>
        <p:origin x="3114" y="12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A36CD-0004-49B4-B2D9-DAF76D4B7CEA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1D60F-6E09-4A0A-89DB-3D896002B2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684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1D60F-6E09-4A0A-89DB-3D896002B2D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810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581B0D8-D478-BDB5-BBDD-D02804CC1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" y="0"/>
            <a:ext cx="10688119" cy="7556500"/>
          </a:xfrm>
          <a:prstGeom prst="rect">
            <a:avLst/>
          </a:prstGeom>
        </p:spPr>
      </p:pic>
      <p:sp>
        <p:nvSpPr>
          <p:cNvPr id="4" name="タイトル 1">
            <a:extLst>
              <a:ext uri="{FF2B5EF4-FFF2-40B4-BE49-F238E27FC236}">
                <a16:creationId xmlns:a16="http://schemas.microsoft.com/office/drawing/2014/main" id="{3BB4410E-7C73-68FC-B67F-ACC0693B3E86}"/>
              </a:ext>
            </a:extLst>
          </p:cNvPr>
          <p:cNvSpPr txBox="1">
            <a:spLocks/>
          </p:cNvSpPr>
          <p:nvPr/>
        </p:nvSpPr>
        <p:spPr>
          <a:xfrm>
            <a:off x="2374900" y="4921250"/>
            <a:ext cx="3086100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6000"/>
              <a:t>● ● ●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18C0376-EEB9-ABA6-0015-EF445F1D759A}"/>
              </a:ext>
            </a:extLst>
          </p:cNvPr>
          <p:cNvSpPr txBox="1">
            <a:spLocks/>
          </p:cNvSpPr>
          <p:nvPr/>
        </p:nvSpPr>
        <p:spPr>
          <a:xfrm>
            <a:off x="1536700" y="1797050"/>
            <a:ext cx="1061545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6000"/>
              <a:t>00</a:t>
            </a:r>
            <a:endParaRPr lang="ja-JP" altLang="en-US" sz="600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67C38A9B-1B80-C2F8-6C30-D7AD4AB24260}"/>
              </a:ext>
            </a:extLst>
          </p:cNvPr>
          <p:cNvSpPr txBox="1">
            <a:spLocks/>
          </p:cNvSpPr>
          <p:nvPr/>
        </p:nvSpPr>
        <p:spPr>
          <a:xfrm>
            <a:off x="2608306" y="1797050"/>
            <a:ext cx="1061545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6000"/>
              <a:t>00</a:t>
            </a:r>
            <a:endParaRPr lang="ja-JP" altLang="en-US" sz="600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12DF786-1007-41E6-6E4A-6905BB0E58AF}"/>
              </a:ext>
            </a:extLst>
          </p:cNvPr>
          <p:cNvSpPr txBox="1">
            <a:spLocks/>
          </p:cNvSpPr>
          <p:nvPr/>
        </p:nvSpPr>
        <p:spPr>
          <a:xfrm>
            <a:off x="2603500" y="3168650"/>
            <a:ext cx="5029200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/>
              <a:t>● ● ●　 ● ● ●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0C319379-6B96-AEB1-D572-F48D5B3F7129}"/>
              </a:ext>
            </a:extLst>
          </p:cNvPr>
          <p:cNvSpPr txBox="1">
            <a:spLocks/>
          </p:cNvSpPr>
          <p:nvPr/>
        </p:nvSpPr>
        <p:spPr>
          <a:xfrm flipV="1">
            <a:off x="6870700" y="6673850"/>
            <a:ext cx="1562100" cy="457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/>
              <a:t>● ● ●</a:t>
            </a:r>
          </a:p>
        </p:txBody>
      </p:sp>
    </p:spTree>
    <p:extLst>
      <p:ext uri="{BB962C8B-B14F-4D97-AF65-F5344CB8AC3E}">
        <p14:creationId xmlns:p14="http://schemas.microsoft.com/office/powerpoint/2010/main" val="1082824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15</Words>
  <Application>Microsoft Office PowerPoint</Application>
  <PresentationFormat>ユーザー設定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游ゴシック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面接会場</dc:title>
  <dc:creator>あやかちゃん</dc:creator>
  <cp:lastModifiedBy>伊藤彩華</cp:lastModifiedBy>
  <cp:revision>8</cp:revision>
  <dcterms:created xsi:type="dcterms:W3CDTF">2006-08-16T00:00:00Z</dcterms:created>
  <dcterms:modified xsi:type="dcterms:W3CDTF">2026-09-17T07:03:56Z</dcterms:modified>
  <dc:identifier>DAHVRZGBH38</dc:identifier>
</cp:coreProperties>
</file>