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9" r:id="rId2"/>
  </p:sldIdLst>
  <p:sldSz cx="10693400" cy="7556500"/>
  <p:notesSz cx="6858000" cy="9144000"/>
  <p:embeddedFontLst>
    <p:embeddedFont>
      <p:font typeface="游ゴシック" panose="020B0400000000000000" pitchFamily="50" charset="-128"/>
      <p:regular r:id="rId4"/>
      <p:bold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5603" autoAdjust="0"/>
  </p:normalViewPr>
  <p:slideViewPr>
    <p:cSldViewPr>
      <p:cViewPr varScale="1">
        <p:scale>
          <a:sx n="82" d="100"/>
          <a:sy n="82" d="100"/>
        </p:scale>
        <p:origin x="22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7A36CD-0004-49B4-B2D9-DAF76D4B7CEA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4600" y="1143000"/>
            <a:ext cx="4368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1D60F-6E09-4A0A-89DB-3D896002B2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2684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17F52F3D-A1ED-2B28-0AF3-557D838CAE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" y="0"/>
            <a:ext cx="10688119" cy="7556500"/>
          </a:xfrm>
          <a:prstGeom prst="rect">
            <a:avLst/>
          </a:prstGeom>
        </p:spPr>
      </p:pic>
      <p:sp>
        <p:nvSpPr>
          <p:cNvPr id="3" name="タイトル 1">
            <a:extLst>
              <a:ext uri="{FF2B5EF4-FFF2-40B4-BE49-F238E27FC236}">
                <a16:creationId xmlns:a16="http://schemas.microsoft.com/office/drawing/2014/main" id="{3D57DFE3-93C6-16DB-EFB3-201E7F957493}"/>
              </a:ext>
            </a:extLst>
          </p:cNvPr>
          <p:cNvSpPr txBox="1">
            <a:spLocks/>
          </p:cNvSpPr>
          <p:nvPr/>
        </p:nvSpPr>
        <p:spPr>
          <a:xfrm>
            <a:off x="2832100" y="1673225"/>
            <a:ext cx="4648200" cy="7334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/>
              <a:t>● ● ●　 ● ● ●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BBE99686-3289-CC81-EEF7-64199DED1EF5}"/>
              </a:ext>
            </a:extLst>
          </p:cNvPr>
          <p:cNvSpPr txBox="1">
            <a:spLocks/>
          </p:cNvSpPr>
          <p:nvPr/>
        </p:nvSpPr>
        <p:spPr>
          <a:xfrm>
            <a:off x="2837355" y="987425"/>
            <a:ext cx="832945" cy="7334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/>
              <a:t>00</a:t>
            </a:r>
            <a:endParaRPr lang="ja-JP" altLang="en-US" sz="360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DB862770-FC59-36AD-1365-265252C5C624}"/>
              </a:ext>
            </a:extLst>
          </p:cNvPr>
          <p:cNvSpPr txBox="1">
            <a:spLocks/>
          </p:cNvSpPr>
          <p:nvPr/>
        </p:nvSpPr>
        <p:spPr>
          <a:xfrm>
            <a:off x="3594100" y="983483"/>
            <a:ext cx="832945" cy="7334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/>
              <a:t>00</a:t>
            </a:r>
            <a:endParaRPr lang="ja-JP" altLang="en-US" sz="3600"/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C3274A0F-1776-00A7-3A09-B73C9EDDA656}"/>
              </a:ext>
            </a:extLst>
          </p:cNvPr>
          <p:cNvSpPr txBox="1">
            <a:spLocks/>
          </p:cNvSpPr>
          <p:nvPr/>
        </p:nvSpPr>
        <p:spPr>
          <a:xfrm>
            <a:off x="2184400" y="5026025"/>
            <a:ext cx="2324100" cy="7334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/>
              <a:t>● ● ●</a:t>
            </a: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54F76C9-2DE2-FDCA-EA93-3DACBF0B05EB}"/>
              </a:ext>
            </a:extLst>
          </p:cNvPr>
          <p:cNvSpPr txBox="1">
            <a:spLocks/>
          </p:cNvSpPr>
          <p:nvPr/>
        </p:nvSpPr>
        <p:spPr>
          <a:xfrm flipV="1">
            <a:off x="6908800" y="6399531"/>
            <a:ext cx="1562100" cy="4571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/>
              <a:t>● ● ●</a:t>
            </a:r>
          </a:p>
        </p:txBody>
      </p:sp>
    </p:spTree>
    <p:extLst>
      <p:ext uri="{BB962C8B-B14F-4D97-AF65-F5344CB8AC3E}">
        <p14:creationId xmlns:p14="http://schemas.microsoft.com/office/powerpoint/2010/main" val="377765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</TotalTime>
  <Words>14</Words>
  <Application>Microsoft Office PowerPoint</Application>
  <PresentationFormat>ユーザー設定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游ゴシック</vt:lpstr>
      <vt:lpstr>Calibri</vt:lpstr>
      <vt:lpstr>Office Theme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面接会場</dc:title>
  <dc:creator>あやかちゃん</dc:creator>
  <cp:lastModifiedBy>伊藤彩華</cp:lastModifiedBy>
  <cp:revision>8</cp:revision>
  <dcterms:created xsi:type="dcterms:W3CDTF">2006-08-16T00:00:00Z</dcterms:created>
  <dcterms:modified xsi:type="dcterms:W3CDTF">2026-09-17T07:05:21Z</dcterms:modified>
  <dc:identifier>DAHVRZGBH38</dc:identifier>
</cp:coreProperties>
</file>