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1DFFE6-200B-4E1B-81FC-268517E6BE8A}" v="1" dt="2024-06-04T05:14:44.3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6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知美 冨田" userId="868e9c5564c0ec7c" providerId="LiveId" clId="{BB1DFFE6-200B-4E1B-81FC-268517E6BE8A}"/>
    <pc:docChg chg="custSel modSld">
      <pc:chgData name="知美 冨田" userId="868e9c5564c0ec7c" providerId="LiveId" clId="{BB1DFFE6-200B-4E1B-81FC-268517E6BE8A}" dt="2024-06-04T05:16:51.325" v="33" actId="20577"/>
      <pc:docMkLst>
        <pc:docMk/>
      </pc:docMkLst>
      <pc:sldChg chg="addSp delSp modSp mod">
        <pc:chgData name="知美 冨田" userId="868e9c5564c0ec7c" providerId="LiveId" clId="{BB1DFFE6-200B-4E1B-81FC-268517E6BE8A}" dt="2024-06-04T05:16:51.325" v="33" actId="20577"/>
        <pc:sldMkLst>
          <pc:docMk/>
          <pc:sldMk cId="4248721796" sldId="256"/>
        </pc:sldMkLst>
        <pc:spChg chg="mod">
          <ac:chgData name="知美 冨田" userId="868e9c5564c0ec7c" providerId="LiveId" clId="{BB1DFFE6-200B-4E1B-81FC-268517E6BE8A}" dt="2024-06-04T05:16:51.325" v="33" actId="20577"/>
          <ac:spMkLst>
            <pc:docMk/>
            <pc:sldMk cId="4248721796" sldId="256"/>
            <ac:spMk id="21" creationId="{D4BFEF41-72AA-D01A-5881-B2A6F15C6DBA}"/>
          </ac:spMkLst>
        </pc:spChg>
        <pc:picChg chg="add mod ord">
          <ac:chgData name="知美 冨田" userId="868e9c5564c0ec7c" providerId="LiveId" clId="{BB1DFFE6-200B-4E1B-81FC-268517E6BE8A}" dt="2024-06-04T05:14:53.463" v="5" actId="34135"/>
          <ac:picMkLst>
            <pc:docMk/>
            <pc:sldMk cId="4248721796" sldId="256"/>
            <ac:picMk id="3" creationId="{F34FF011-A86E-6C77-FEF5-FD3AF2484E6E}"/>
          </ac:picMkLst>
        </pc:picChg>
        <pc:picChg chg="del">
          <ac:chgData name="知美 冨田" userId="868e9c5564c0ec7c" providerId="LiveId" clId="{BB1DFFE6-200B-4E1B-81FC-268517E6BE8A}" dt="2024-06-04T05:14:38.755" v="0" actId="478"/>
          <ac:picMkLst>
            <pc:docMk/>
            <pc:sldMk cId="4248721796" sldId="256"/>
            <ac:picMk id="15" creationId="{01AD2C45-2CDE-144B-BD6E-DFC179445FC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668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2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929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99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11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87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059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910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849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3686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698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0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ダイアグラム, テキスト&#10;&#10;自動的に生成された説明">
            <a:extLst>
              <a:ext uri="{FF2B5EF4-FFF2-40B4-BE49-F238E27FC236}">
                <a16:creationId xmlns:a16="http://schemas.microsoft.com/office/drawing/2014/main" id="{F34FF011-A86E-6C77-FEF5-FD3AF2484E6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24" y="0"/>
            <a:ext cx="9700752" cy="6858000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9339175-68EE-D031-1DE4-8E6B514D7E3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0436" y="1496290"/>
            <a:ext cx="86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/>
              <a:t>00</a:t>
            </a:r>
            <a:endParaRPr kumimoji="1" lang="ja-JP" altLang="en-US" sz="48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84289B6-2452-D3F2-110C-AA5327E1A0C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13345" y="1496290"/>
            <a:ext cx="86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/>
              <a:t>00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4A48BBD-22CF-C7FC-B263-886594931B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5636" y="1496290"/>
            <a:ext cx="86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/>
              <a:t>00</a:t>
            </a:r>
            <a:endParaRPr kumimoji="1" lang="ja-JP" altLang="en-US" sz="480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68B8315-298C-A6B4-B08C-DFF2BA2EFD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88508" y="1496290"/>
            <a:ext cx="86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/>
              <a:t>00</a:t>
            </a:r>
            <a:endParaRPr kumimoji="1" lang="ja-JP" altLang="en-US" sz="4800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4BFEF41-72AA-D01A-5881-B2A6F15C6DB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32180" y="2549238"/>
            <a:ext cx="484909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関根 コウ</a:t>
            </a:r>
            <a:endParaRPr kumimoji="1" lang="ja-JP" altLang="en-US" sz="6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3A6D4F0-0BDA-75A4-303F-B93A8D8C7F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94324" y="4168639"/>
            <a:ext cx="44981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本館</a:t>
            </a:r>
            <a:r>
              <a:rPr kumimoji="1" lang="en-US" altLang="ja-JP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2F </a:t>
            </a:r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受付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09B2ABD-1326-7EEB-85A9-98ADAE2EAC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019639" y="5618654"/>
            <a:ext cx="2179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三久保</a:t>
            </a:r>
          </a:p>
        </p:txBody>
      </p:sp>
    </p:spTree>
    <p:extLst>
      <p:ext uri="{BB962C8B-B14F-4D97-AF65-F5344CB8AC3E}">
        <p14:creationId xmlns:p14="http://schemas.microsoft.com/office/powerpoint/2010/main" val="4248721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345</TotalTime>
  <Words>11</Words>
  <Application>Microsoft Office PowerPoint</Application>
  <PresentationFormat>A4 210 x 297 mm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知美 冨田</dc:creator>
  <cp:lastModifiedBy>知美 冨田</cp:lastModifiedBy>
  <cp:revision>1</cp:revision>
  <dcterms:created xsi:type="dcterms:W3CDTF">2024-06-03T01:39:47Z</dcterms:created>
  <dcterms:modified xsi:type="dcterms:W3CDTF">2024-06-04T05:16:53Z</dcterms:modified>
</cp:coreProperties>
</file>