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9945688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知美 冨田" userId="868e9c5564c0ec7c" providerId="LiveId" clId="{94FE2747-FD9C-4762-A729-C5F7BA25FF3F}"/>
    <pc:docChg chg="undo custSel modSld">
      <pc:chgData name="知美 冨田" userId="868e9c5564c0ec7c" providerId="LiveId" clId="{94FE2747-FD9C-4762-A729-C5F7BA25FF3F}" dt="2024-06-04T05:11:32.759" v="19" actId="34135"/>
      <pc:docMkLst>
        <pc:docMk/>
      </pc:docMkLst>
      <pc:sldChg chg="modSp mod">
        <pc:chgData name="知美 冨田" userId="868e9c5564c0ec7c" providerId="LiveId" clId="{94FE2747-FD9C-4762-A729-C5F7BA25FF3F}" dt="2024-06-04T05:11:32.759" v="19" actId="34135"/>
        <pc:sldMkLst>
          <pc:docMk/>
          <pc:sldMk cId="4248721796" sldId="256"/>
        </pc:sldMkLst>
        <pc:spChg chg="mod">
          <ac:chgData name="知美 冨田" userId="868e9c5564c0ec7c" providerId="LiveId" clId="{94FE2747-FD9C-4762-A729-C5F7BA25FF3F}" dt="2024-06-04T05:11:32.215" v="16" actId="2711"/>
          <ac:spMkLst>
            <pc:docMk/>
            <pc:sldMk cId="4248721796" sldId="256"/>
            <ac:spMk id="17" creationId="{09339175-68EE-D031-1DE4-8E6B514D7E3B}"/>
          </ac:spMkLst>
        </pc:spChg>
        <pc:spChg chg="mod">
          <ac:chgData name="知美 冨田" userId="868e9c5564c0ec7c" providerId="LiveId" clId="{94FE2747-FD9C-4762-A729-C5F7BA25FF3F}" dt="2024-06-04T05:11:32.759" v="19" actId="34135"/>
          <ac:spMkLst>
            <pc:docMk/>
            <pc:sldMk cId="4248721796" sldId="256"/>
            <ac:spMk id="18" creationId="{784289B6-2452-D3F2-110C-AA5327E1A0C1}"/>
          </ac:spMkLst>
        </pc:spChg>
        <pc:spChg chg="mod">
          <ac:chgData name="知美 冨田" userId="868e9c5564c0ec7c" providerId="LiveId" clId="{94FE2747-FD9C-4762-A729-C5F7BA25FF3F}" dt="2024-06-04T05:11:32.586" v="18" actId="34135"/>
          <ac:spMkLst>
            <pc:docMk/>
            <pc:sldMk cId="4248721796" sldId="256"/>
            <ac:spMk id="19" creationId="{F4A48BBD-22CF-C7FC-B263-886594931B64}"/>
          </ac:spMkLst>
        </pc:spChg>
        <pc:spChg chg="mod">
          <ac:chgData name="知美 冨田" userId="868e9c5564c0ec7c" providerId="LiveId" clId="{94FE2747-FD9C-4762-A729-C5F7BA25FF3F}" dt="2024-06-04T05:11:32.397" v="17" actId="34135"/>
          <ac:spMkLst>
            <pc:docMk/>
            <pc:sldMk cId="4248721796" sldId="256"/>
            <ac:spMk id="20" creationId="{268B8315-298C-A6B4-B08C-DFF2BA2EFD4E}"/>
          </ac:spMkLst>
        </pc:spChg>
        <pc:spChg chg="mod">
          <ac:chgData name="知美 冨田" userId="868e9c5564c0ec7c" providerId="LiveId" clId="{94FE2747-FD9C-4762-A729-C5F7BA25FF3F}" dt="2024-06-04T05:11:32.021" v="15" actId="34136"/>
          <ac:spMkLst>
            <pc:docMk/>
            <pc:sldMk cId="4248721796" sldId="256"/>
            <ac:spMk id="22" creationId="{53A6D4F0-0BDA-75A4-303F-B93A8D8C7F5E}"/>
          </ac:spMkLst>
        </pc:spChg>
        <pc:spChg chg="mod">
          <ac:chgData name="知美 冨田" userId="868e9c5564c0ec7c" providerId="LiveId" clId="{94FE2747-FD9C-4762-A729-C5F7BA25FF3F}" dt="2024-06-04T05:11:30.732" v="8" actId="34136"/>
          <ac:spMkLst>
            <pc:docMk/>
            <pc:sldMk cId="4248721796" sldId="256"/>
            <ac:spMk id="23" creationId="{B09B2ABD-1326-7EEB-85A9-98ADAE2EAC8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66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2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92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99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11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8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05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91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84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68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69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9D0DC5-699A-4696-874B-B9B554BA8775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D0AE1-FB65-4EB3-8B09-95729CF33F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0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ダイアグラム&#10;&#10;自動的に生成された説明">
            <a:extLst>
              <a:ext uri="{FF2B5EF4-FFF2-40B4-BE49-F238E27FC236}">
                <a16:creationId xmlns:a16="http://schemas.microsoft.com/office/drawing/2014/main" id="{40460E73-2E2E-4BD1-6F75-4D4159EC8FD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1" y="0"/>
            <a:ext cx="9695698" cy="6858000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9339175-68EE-D031-1DE4-8E6B514D7E3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4418" y="1738713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  <a:endParaRPr kumimoji="1" lang="ja-JP" altLang="en-US" sz="48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84289B6-2452-D3F2-110C-AA5327E1A0C1}"/>
              </a:ext>
            </a:extLst>
          </p:cNvPr>
          <p:cNvSpPr txBox="1">
            <a:spLocks/>
          </p:cNvSpPr>
          <p:nvPr/>
        </p:nvSpPr>
        <p:spPr>
          <a:xfrm>
            <a:off x="1889990" y="1738713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4A48BBD-22CF-C7FC-B263-886594931B64}"/>
              </a:ext>
            </a:extLst>
          </p:cNvPr>
          <p:cNvSpPr txBox="1">
            <a:spLocks/>
          </p:cNvSpPr>
          <p:nvPr/>
        </p:nvSpPr>
        <p:spPr>
          <a:xfrm>
            <a:off x="3204397" y="1738713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  <a:endParaRPr kumimoji="1" lang="ja-JP" altLang="en-US" sz="48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68B8315-298C-A6B4-B08C-DFF2BA2EFD4E}"/>
              </a:ext>
            </a:extLst>
          </p:cNvPr>
          <p:cNvSpPr txBox="1">
            <a:spLocks/>
          </p:cNvSpPr>
          <p:nvPr/>
        </p:nvSpPr>
        <p:spPr>
          <a:xfrm>
            <a:off x="4174793" y="1738713"/>
            <a:ext cx="86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00</a:t>
            </a:r>
            <a:endParaRPr kumimoji="1" lang="ja-JP" altLang="en-US" sz="48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4BFEF41-72AA-D01A-5881-B2A6F15C6DBA}"/>
              </a:ext>
            </a:extLst>
          </p:cNvPr>
          <p:cNvSpPr txBox="1">
            <a:spLocks/>
          </p:cNvSpPr>
          <p:nvPr/>
        </p:nvSpPr>
        <p:spPr>
          <a:xfrm>
            <a:off x="1526309" y="2473500"/>
            <a:ext cx="57611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関根 コウ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3A6D4F0-0BDA-75A4-303F-B93A8D8C7F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8364" y="3900784"/>
            <a:ext cx="4276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本館</a:t>
            </a:r>
            <a:r>
              <a:rPr kumimoji="1" lang="en-US" altLang="ja-JP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2F </a:t>
            </a:r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受付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09B2ABD-1326-7EEB-85A9-98ADAE2EAC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59421" y="5185587"/>
            <a:ext cx="1348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三久保</a:t>
            </a:r>
          </a:p>
        </p:txBody>
      </p:sp>
    </p:spTree>
    <p:extLst>
      <p:ext uri="{BB962C8B-B14F-4D97-AF65-F5344CB8AC3E}">
        <p14:creationId xmlns:p14="http://schemas.microsoft.com/office/powerpoint/2010/main" val="4248721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360</TotalTime>
  <Words>11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游明朝 Demibold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知美 冨田</dc:creator>
  <cp:lastModifiedBy>知美 冨田</cp:lastModifiedBy>
  <cp:revision>3</cp:revision>
  <dcterms:created xsi:type="dcterms:W3CDTF">2024-06-03T01:39:47Z</dcterms:created>
  <dcterms:modified xsi:type="dcterms:W3CDTF">2024-06-04T05:11:38Z</dcterms:modified>
</cp:coreProperties>
</file>