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994568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F47DA4-5D5A-40A3-9089-9BCECDDAC73F}" v="5" dt="2024-06-04T04:59:28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知美 冨田" userId="868e9c5564c0ec7c" providerId="LiveId" clId="{7BF47DA4-5D5A-40A3-9089-9BCECDDAC73F}"/>
    <pc:docChg chg="undo custSel modSld">
      <pc:chgData name="知美 冨田" userId="868e9c5564c0ec7c" providerId="LiveId" clId="{7BF47DA4-5D5A-40A3-9089-9BCECDDAC73F}" dt="2024-06-04T05:04:45.323" v="211" actId="34135"/>
      <pc:docMkLst>
        <pc:docMk/>
      </pc:docMkLst>
      <pc:sldChg chg="addSp delSp modSp mod">
        <pc:chgData name="知美 冨田" userId="868e9c5564c0ec7c" providerId="LiveId" clId="{7BF47DA4-5D5A-40A3-9089-9BCECDDAC73F}" dt="2024-06-04T05:04:45.323" v="211" actId="34135"/>
        <pc:sldMkLst>
          <pc:docMk/>
          <pc:sldMk cId="4248721796" sldId="256"/>
        </pc:sldMkLst>
        <pc:spChg chg="mod">
          <ac:chgData name="知美 冨田" userId="868e9c5564c0ec7c" providerId="LiveId" clId="{7BF47DA4-5D5A-40A3-9089-9BCECDDAC73F}" dt="2024-06-04T05:04:45.323" v="211" actId="34135"/>
          <ac:spMkLst>
            <pc:docMk/>
            <pc:sldMk cId="4248721796" sldId="256"/>
            <ac:spMk id="17" creationId="{09339175-68EE-D031-1DE4-8E6B514D7E3B}"/>
          </ac:spMkLst>
        </pc:spChg>
        <pc:spChg chg="mod">
          <ac:chgData name="知美 冨田" userId="868e9c5564c0ec7c" providerId="LiveId" clId="{7BF47DA4-5D5A-40A3-9089-9BCECDDAC73F}" dt="2024-06-04T05:04:42.263" v="210" actId="34135"/>
          <ac:spMkLst>
            <pc:docMk/>
            <pc:sldMk cId="4248721796" sldId="256"/>
            <ac:spMk id="18" creationId="{784289B6-2452-D3F2-110C-AA5327E1A0C1}"/>
          </ac:spMkLst>
        </pc:spChg>
        <pc:spChg chg="mod">
          <ac:chgData name="知美 冨田" userId="868e9c5564c0ec7c" providerId="LiveId" clId="{7BF47DA4-5D5A-40A3-9089-9BCECDDAC73F}" dt="2024-06-04T05:04:35.622" v="208" actId="34135"/>
          <ac:spMkLst>
            <pc:docMk/>
            <pc:sldMk cId="4248721796" sldId="256"/>
            <ac:spMk id="19" creationId="{F4A48BBD-22CF-C7FC-B263-886594931B64}"/>
          </ac:spMkLst>
        </pc:spChg>
        <pc:spChg chg="mod">
          <ac:chgData name="知美 冨田" userId="868e9c5564c0ec7c" providerId="LiveId" clId="{7BF47DA4-5D5A-40A3-9089-9BCECDDAC73F}" dt="2024-06-04T05:04:39.064" v="209" actId="34135"/>
          <ac:spMkLst>
            <pc:docMk/>
            <pc:sldMk cId="4248721796" sldId="256"/>
            <ac:spMk id="20" creationId="{268B8315-298C-A6B4-B08C-DFF2BA2EFD4E}"/>
          </ac:spMkLst>
        </pc:spChg>
        <pc:spChg chg="mod">
          <ac:chgData name="知美 冨田" userId="868e9c5564c0ec7c" providerId="LiveId" clId="{7BF47DA4-5D5A-40A3-9089-9BCECDDAC73F}" dt="2024-06-04T05:02:49.408" v="183" actId="20577"/>
          <ac:spMkLst>
            <pc:docMk/>
            <pc:sldMk cId="4248721796" sldId="256"/>
            <ac:spMk id="21" creationId="{D4BFEF41-72AA-D01A-5881-B2A6F15C6DBA}"/>
          </ac:spMkLst>
        </pc:spChg>
        <pc:spChg chg="mod">
          <ac:chgData name="知美 冨田" userId="868e9c5564c0ec7c" providerId="LiveId" clId="{7BF47DA4-5D5A-40A3-9089-9BCECDDAC73F}" dt="2024-06-04T05:02:17.398" v="54" actId="34135"/>
          <ac:spMkLst>
            <pc:docMk/>
            <pc:sldMk cId="4248721796" sldId="256"/>
            <ac:spMk id="22" creationId="{53A6D4F0-0BDA-75A4-303F-B93A8D8C7F5E}"/>
          </ac:spMkLst>
        </pc:spChg>
        <pc:spChg chg="mod">
          <ac:chgData name="知美 冨田" userId="868e9c5564c0ec7c" providerId="LiveId" clId="{7BF47DA4-5D5A-40A3-9089-9BCECDDAC73F}" dt="2024-06-04T05:04:26.043" v="207" actId="34135"/>
          <ac:spMkLst>
            <pc:docMk/>
            <pc:sldMk cId="4248721796" sldId="256"/>
            <ac:spMk id="23" creationId="{B09B2ABD-1326-7EEB-85A9-98ADAE2EAC89}"/>
          </ac:spMkLst>
        </pc:spChg>
        <pc:picChg chg="add del mod">
          <ac:chgData name="知美 冨田" userId="868e9c5564c0ec7c" providerId="LiveId" clId="{7BF47DA4-5D5A-40A3-9089-9BCECDDAC73F}" dt="2024-06-04T04:56:31.150" v="5" actId="478"/>
          <ac:picMkLst>
            <pc:docMk/>
            <pc:sldMk cId="4248721796" sldId="256"/>
            <ac:picMk id="3" creationId="{26E59764-AAD0-2479-6B26-6E3B0D1BA22E}"/>
          </ac:picMkLst>
        </pc:picChg>
        <pc:picChg chg="add del mod">
          <ac:chgData name="知美 冨田" userId="868e9c5564c0ec7c" providerId="LiveId" clId="{7BF47DA4-5D5A-40A3-9089-9BCECDDAC73F}" dt="2024-06-04T04:58:49.820" v="9" actId="478"/>
          <ac:picMkLst>
            <pc:docMk/>
            <pc:sldMk cId="4248721796" sldId="256"/>
            <ac:picMk id="5" creationId="{F61698A7-3F52-6BF1-AD61-5502CA0899CA}"/>
          </ac:picMkLst>
        </pc:picChg>
        <pc:picChg chg="add del mod ord">
          <ac:chgData name="知美 冨田" userId="868e9c5564c0ec7c" providerId="LiveId" clId="{7BF47DA4-5D5A-40A3-9089-9BCECDDAC73F}" dt="2024-06-04T04:59:19.993" v="14" actId="478"/>
          <ac:picMkLst>
            <pc:docMk/>
            <pc:sldMk cId="4248721796" sldId="256"/>
            <ac:picMk id="7" creationId="{F5432D21-2F35-9E32-EE2F-5AB7C8EBA623}"/>
          </ac:picMkLst>
        </pc:picChg>
        <pc:picChg chg="add mod ord">
          <ac:chgData name="知美 冨田" userId="868e9c5564c0ec7c" providerId="LiveId" clId="{7BF47DA4-5D5A-40A3-9089-9BCECDDAC73F}" dt="2024-06-04T05:01:31.495" v="46" actId="34135"/>
          <ac:picMkLst>
            <pc:docMk/>
            <pc:sldMk cId="4248721796" sldId="256"/>
            <ac:picMk id="9" creationId="{9BD88711-4096-3F9B-A823-6386A4FFF7F4}"/>
          </ac:picMkLst>
        </pc:picChg>
        <pc:picChg chg="del mod">
          <ac:chgData name="知美 冨田" userId="868e9c5564c0ec7c" providerId="LiveId" clId="{7BF47DA4-5D5A-40A3-9089-9BCECDDAC73F}" dt="2024-06-04T04:56:15.905" v="1" actId="478"/>
          <ac:picMkLst>
            <pc:docMk/>
            <pc:sldMk cId="4248721796" sldId="256"/>
            <ac:picMk id="15" creationId="{01AD2C45-2CDE-144B-BD6E-DFC179445FC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6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2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92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99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11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8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05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1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84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68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69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0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ダイアグラム&#10;&#10;自動的に生成された説明">
            <a:extLst>
              <a:ext uri="{FF2B5EF4-FFF2-40B4-BE49-F238E27FC236}">
                <a16:creationId xmlns:a16="http://schemas.microsoft.com/office/drawing/2014/main" id="{9BD88711-4096-3F9B-A823-6386A4FFF7F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1" y="0"/>
            <a:ext cx="9695698" cy="6858000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9339175-68EE-D031-1DE4-8E6B514D7E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091" y="1323215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84289B6-2452-D3F2-110C-AA5327E1A0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03663" y="1323215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4A48BBD-22CF-C7FC-B263-886594931B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18070" y="1323215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68B8315-298C-A6B4-B08C-DFF2BA2EFD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8466" y="1323215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BFEF41-72AA-D01A-5881-B2A6F15C6DB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1345" y="2154212"/>
            <a:ext cx="59851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関根 コウ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3A6D4F0-0BDA-75A4-303F-B93A8D8C7F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8364" y="3900784"/>
            <a:ext cx="4276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本館</a:t>
            </a:r>
            <a:r>
              <a:rPr kumimoji="1"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2F </a:t>
            </a: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受付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09B2ABD-1326-7EEB-85A9-98ADAE2EAC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59421" y="5185587"/>
            <a:ext cx="1348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三久保</a:t>
            </a:r>
          </a:p>
        </p:txBody>
      </p:sp>
    </p:spTree>
    <p:extLst>
      <p:ext uri="{BB962C8B-B14F-4D97-AF65-F5344CB8AC3E}">
        <p14:creationId xmlns:p14="http://schemas.microsoft.com/office/powerpoint/2010/main" val="4248721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11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知美 冨田</dc:creator>
  <cp:lastModifiedBy>知美 冨田</cp:lastModifiedBy>
  <cp:revision>1</cp:revision>
  <dcterms:created xsi:type="dcterms:W3CDTF">2024-06-03T01:39:47Z</dcterms:created>
  <dcterms:modified xsi:type="dcterms:W3CDTF">2024-06-04T05:04:45Z</dcterms:modified>
</cp:coreProperties>
</file>